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58" r:id="rId10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Root\Local%20Settings\Temporary%20Internet%20Files\Content.Outlook\QPJ2FBEK\Vol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Bloomberg\S%20H%20A%20R%20E%20%20B%20L%20O%20M%20B%20E%20R%20G\&#1080;&#1075;&#1086;&#1088;&#1100;\&#1075;&#1088;&#1072;&#1092;&#1080;&#1082;&#1080;%20&#1074;&#1086;&#1083;&#1072;&#1090;&#1080;&#1083;&#1100;&#1085;&#1086;&#1089;&#1090;&#1080;1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\\Bloomberg\S%20H%20A%20R%20E%20%20B%20L%20O%20M%20B%20E%20R%20G\&#1080;&#1075;&#1086;&#1088;&#1100;\&#1075;&#1088;&#1072;&#1092;&#1080;&#1082;&#1080;%20&#1074;&#1086;&#1083;&#1072;&#1090;&#1080;&#1083;&#1100;&#1085;&#1086;&#1089;&#1090;&#1080;1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\\Bloomberg\S%20H%20A%20R%20E%20%20B%20L%20O%20M%20B%20E%20R%20G\&#1080;&#1075;&#1086;&#1088;&#1100;\&#1075;&#1088;&#1072;&#1092;&#1080;&#1082;&#1080;%20&#1074;&#1086;&#1083;&#1072;&#1090;&#1080;&#1083;&#1100;&#1085;&#1086;&#1089;&#1090;&#1080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>
        <c:manualLayout>
          <c:layoutTarget val="inner"/>
          <c:xMode val="edge"/>
          <c:yMode val="edge"/>
          <c:x val="6.4208303076039544E-2"/>
          <c:y val="4.0931327246066115E-2"/>
          <c:w val="0.92253069632118823"/>
          <c:h val="0.85740711988466178"/>
        </c:manualLayout>
      </c:layout>
      <c:lineChart>
        <c:grouping val="standard"/>
        <c:ser>
          <c:idx val="0"/>
          <c:order val="0"/>
          <c:tx>
            <c:strRef>
              <c:f>'S&amp;P500'!$C$1</c:f>
              <c:strCache>
                <c:ptCount val="1"/>
              </c:strCache>
            </c:strRef>
          </c:tx>
          <c:marker>
            <c:symbol val="none"/>
          </c:marker>
          <c:cat>
            <c:numRef>
              <c:f>'S&amp;P500'!$B$2:$B$2402</c:f>
              <c:numCache>
                <c:formatCode>dd/mm/yyyy</c:formatCode>
                <c:ptCount val="2401"/>
                <c:pt idx="0">
                  <c:v>37257</c:v>
                </c:pt>
                <c:pt idx="1">
                  <c:v>37258</c:v>
                </c:pt>
                <c:pt idx="2">
                  <c:v>37259</c:v>
                </c:pt>
                <c:pt idx="3">
                  <c:v>37260</c:v>
                </c:pt>
                <c:pt idx="4">
                  <c:v>37261</c:v>
                </c:pt>
                <c:pt idx="5">
                  <c:v>37263</c:v>
                </c:pt>
                <c:pt idx="6">
                  <c:v>37264</c:v>
                </c:pt>
                <c:pt idx="7">
                  <c:v>37266</c:v>
                </c:pt>
                <c:pt idx="8">
                  <c:v>37267</c:v>
                </c:pt>
                <c:pt idx="9">
                  <c:v>37270</c:v>
                </c:pt>
                <c:pt idx="10">
                  <c:v>37271</c:v>
                </c:pt>
                <c:pt idx="11">
                  <c:v>37272</c:v>
                </c:pt>
                <c:pt idx="12">
                  <c:v>37273</c:v>
                </c:pt>
                <c:pt idx="13">
                  <c:v>37274</c:v>
                </c:pt>
                <c:pt idx="14">
                  <c:v>37278</c:v>
                </c:pt>
                <c:pt idx="15">
                  <c:v>37279</c:v>
                </c:pt>
                <c:pt idx="16">
                  <c:v>37280</c:v>
                </c:pt>
                <c:pt idx="17">
                  <c:v>37281</c:v>
                </c:pt>
                <c:pt idx="18">
                  <c:v>37282</c:v>
                </c:pt>
                <c:pt idx="19">
                  <c:v>37284</c:v>
                </c:pt>
                <c:pt idx="20">
                  <c:v>37285</c:v>
                </c:pt>
                <c:pt idx="21">
                  <c:v>37287</c:v>
                </c:pt>
                <c:pt idx="22">
                  <c:v>37292</c:v>
                </c:pt>
                <c:pt idx="23">
                  <c:v>37293</c:v>
                </c:pt>
                <c:pt idx="24">
                  <c:v>37294</c:v>
                </c:pt>
                <c:pt idx="25">
                  <c:v>37295</c:v>
                </c:pt>
                <c:pt idx="26">
                  <c:v>37296</c:v>
                </c:pt>
                <c:pt idx="27">
                  <c:v>37298</c:v>
                </c:pt>
                <c:pt idx="28">
                  <c:v>37299</c:v>
                </c:pt>
                <c:pt idx="29">
                  <c:v>37300</c:v>
                </c:pt>
                <c:pt idx="30">
                  <c:v>37301</c:v>
                </c:pt>
                <c:pt idx="31">
                  <c:v>37302</c:v>
                </c:pt>
                <c:pt idx="32">
                  <c:v>37306</c:v>
                </c:pt>
                <c:pt idx="33">
                  <c:v>37308</c:v>
                </c:pt>
                <c:pt idx="34">
                  <c:v>37309</c:v>
                </c:pt>
                <c:pt idx="35">
                  <c:v>37313</c:v>
                </c:pt>
                <c:pt idx="36">
                  <c:v>37314</c:v>
                </c:pt>
                <c:pt idx="37">
                  <c:v>37315</c:v>
                </c:pt>
                <c:pt idx="38">
                  <c:v>37316</c:v>
                </c:pt>
                <c:pt idx="39">
                  <c:v>37317</c:v>
                </c:pt>
                <c:pt idx="40">
                  <c:v>37319</c:v>
                </c:pt>
                <c:pt idx="41">
                  <c:v>37320</c:v>
                </c:pt>
                <c:pt idx="42">
                  <c:v>37321</c:v>
                </c:pt>
                <c:pt idx="43">
                  <c:v>37322</c:v>
                </c:pt>
                <c:pt idx="44">
                  <c:v>37323</c:v>
                </c:pt>
                <c:pt idx="45">
                  <c:v>37324</c:v>
                </c:pt>
                <c:pt idx="46">
                  <c:v>37326</c:v>
                </c:pt>
                <c:pt idx="47">
                  <c:v>37327</c:v>
                </c:pt>
                <c:pt idx="48">
                  <c:v>37328</c:v>
                </c:pt>
                <c:pt idx="49">
                  <c:v>37329</c:v>
                </c:pt>
                <c:pt idx="50">
                  <c:v>37330</c:v>
                </c:pt>
                <c:pt idx="51">
                  <c:v>37331</c:v>
                </c:pt>
                <c:pt idx="52">
                  <c:v>37333</c:v>
                </c:pt>
                <c:pt idx="53">
                  <c:v>37334</c:v>
                </c:pt>
                <c:pt idx="54">
                  <c:v>37335</c:v>
                </c:pt>
                <c:pt idx="55">
                  <c:v>37336</c:v>
                </c:pt>
                <c:pt idx="56">
                  <c:v>37337</c:v>
                </c:pt>
                <c:pt idx="57">
                  <c:v>37338</c:v>
                </c:pt>
                <c:pt idx="58">
                  <c:v>37340</c:v>
                </c:pt>
                <c:pt idx="59">
                  <c:v>37341</c:v>
                </c:pt>
                <c:pt idx="60">
                  <c:v>37342</c:v>
                </c:pt>
                <c:pt idx="61">
                  <c:v>37343</c:v>
                </c:pt>
                <c:pt idx="62">
                  <c:v>37344</c:v>
                </c:pt>
                <c:pt idx="63">
                  <c:v>37347</c:v>
                </c:pt>
                <c:pt idx="64">
                  <c:v>37348</c:v>
                </c:pt>
                <c:pt idx="65">
                  <c:v>37349</c:v>
                </c:pt>
                <c:pt idx="66">
                  <c:v>37350</c:v>
                </c:pt>
                <c:pt idx="67">
                  <c:v>37351</c:v>
                </c:pt>
                <c:pt idx="68">
                  <c:v>37352</c:v>
                </c:pt>
                <c:pt idx="69">
                  <c:v>37354</c:v>
                </c:pt>
                <c:pt idx="70">
                  <c:v>37355</c:v>
                </c:pt>
                <c:pt idx="71">
                  <c:v>37356</c:v>
                </c:pt>
                <c:pt idx="72">
                  <c:v>37357</c:v>
                </c:pt>
                <c:pt idx="73">
                  <c:v>37358</c:v>
                </c:pt>
                <c:pt idx="74">
                  <c:v>37361</c:v>
                </c:pt>
                <c:pt idx="75">
                  <c:v>37362</c:v>
                </c:pt>
                <c:pt idx="76">
                  <c:v>37363</c:v>
                </c:pt>
                <c:pt idx="77">
                  <c:v>37364</c:v>
                </c:pt>
                <c:pt idx="78">
                  <c:v>37365</c:v>
                </c:pt>
                <c:pt idx="79">
                  <c:v>37368</c:v>
                </c:pt>
                <c:pt idx="80">
                  <c:v>37369</c:v>
                </c:pt>
                <c:pt idx="81">
                  <c:v>37370</c:v>
                </c:pt>
                <c:pt idx="82">
                  <c:v>37371</c:v>
                </c:pt>
                <c:pt idx="83">
                  <c:v>37372</c:v>
                </c:pt>
                <c:pt idx="84">
                  <c:v>37375</c:v>
                </c:pt>
                <c:pt idx="85">
                  <c:v>37376</c:v>
                </c:pt>
                <c:pt idx="86">
                  <c:v>37377</c:v>
                </c:pt>
                <c:pt idx="87">
                  <c:v>37378</c:v>
                </c:pt>
                <c:pt idx="88">
                  <c:v>37379</c:v>
                </c:pt>
                <c:pt idx="89">
                  <c:v>37382</c:v>
                </c:pt>
                <c:pt idx="90">
                  <c:v>37383</c:v>
                </c:pt>
                <c:pt idx="91">
                  <c:v>37384</c:v>
                </c:pt>
                <c:pt idx="92">
                  <c:v>37385</c:v>
                </c:pt>
                <c:pt idx="93">
                  <c:v>37386</c:v>
                </c:pt>
                <c:pt idx="94">
                  <c:v>37389</c:v>
                </c:pt>
                <c:pt idx="95">
                  <c:v>37390</c:v>
                </c:pt>
                <c:pt idx="96">
                  <c:v>37391</c:v>
                </c:pt>
                <c:pt idx="97">
                  <c:v>37392</c:v>
                </c:pt>
                <c:pt idx="98">
                  <c:v>37393</c:v>
                </c:pt>
                <c:pt idx="99">
                  <c:v>37396</c:v>
                </c:pt>
                <c:pt idx="100">
                  <c:v>37397</c:v>
                </c:pt>
                <c:pt idx="101">
                  <c:v>37398</c:v>
                </c:pt>
                <c:pt idx="102">
                  <c:v>37399</c:v>
                </c:pt>
                <c:pt idx="103">
                  <c:v>37400</c:v>
                </c:pt>
                <c:pt idx="104">
                  <c:v>37404</c:v>
                </c:pt>
                <c:pt idx="105">
                  <c:v>37405</c:v>
                </c:pt>
                <c:pt idx="106">
                  <c:v>37406</c:v>
                </c:pt>
                <c:pt idx="107">
                  <c:v>37407</c:v>
                </c:pt>
                <c:pt idx="108">
                  <c:v>37410</c:v>
                </c:pt>
                <c:pt idx="109">
                  <c:v>37411</c:v>
                </c:pt>
                <c:pt idx="110">
                  <c:v>37412</c:v>
                </c:pt>
                <c:pt idx="111">
                  <c:v>37413</c:v>
                </c:pt>
                <c:pt idx="112">
                  <c:v>37414</c:v>
                </c:pt>
                <c:pt idx="113">
                  <c:v>37417</c:v>
                </c:pt>
                <c:pt idx="114">
                  <c:v>37418</c:v>
                </c:pt>
                <c:pt idx="115">
                  <c:v>37419</c:v>
                </c:pt>
                <c:pt idx="116">
                  <c:v>37420</c:v>
                </c:pt>
                <c:pt idx="117">
                  <c:v>37421</c:v>
                </c:pt>
                <c:pt idx="118">
                  <c:v>37424</c:v>
                </c:pt>
                <c:pt idx="119">
                  <c:v>37425</c:v>
                </c:pt>
                <c:pt idx="120">
                  <c:v>37426</c:v>
                </c:pt>
                <c:pt idx="121">
                  <c:v>37427</c:v>
                </c:pt>
                <c:pt idx="122">
                  <c:v>37428</c:v>
                </c:pt>
                <c:pt idx="123">
                  <c:v>37431</c:v>
                </c:pt>
                <c:pt idx="124">
                  <c:v>37432</c:v>
                </c:pt>
                <c:pt idx="125">
                  <c:v>37433</c:v>
                </c:pt>
                <c:pt idx="126">
                  <c:v>37434</c:v>
                </c:pt>
                <c:pt idx="127">
                  <c:v>37438</c:v>
                </c:pt>
                <c:pt idx="128">
                  <c:v>37439</c:v>
                </c:pt>
                <c:pt idx="129">
                  <c:v>37440</c:v>
                </c:pt>
                <c:pt idx="130">
                  <c:v>37442</c:v>
                </c:pt>
                <c:pt idx="131">
                  <c:v>37445</c:v>
                </c:pt>
                <c:pt idx="132">
                  <c:v>37446</c:v>
                </c:pt>
                <c:pt idx="133">
                  <c:v>37447</c:v>
                </c:pt>
                <c:pt idx="134">
                  <c:v>37448</c:v>
                </c:pt>
                <c:pt idx="135">
                  <c:v>37449</c:v>
                </c:pt>
                <c:pt idx="136">
                  <c:v>37452</c:v>
                </c:pt>
                <c:pt idx="137">
                  <c:v>37453</c:v>
                </c:pt>
                <c:pt idx="138">
                  <c:v>37454</c:v>
                </c:pt>
                <c:pt idx="139">
                  <c:v>37455</c:v>
                </c:pt>
                <c:pt idx="140">
                  <c:v>37456</c:v>
                </c:pt>
                <c:pt idx="141">
                  <c:v>37459</c:v>
                </c:pt>
                <c:pt idx="142">
                  <c:v>37460</c:v>
                </c:pt>
                <c:pt idx="143">
                  <c:v>37461</c:v>
                </c:pt>
                <c:pt idx="144">
                  <c:v>37462</c:v>
                </c:pt>
                <c:pt idx="145">
                  <c:v>37463</c:v>
                </c:pt>
                <c:pt idx="146">
                  <c:v>37466</c:v>
                </c:pt>
                <c:pt idx="147">
                  <c:v>37467</c:v>
                </c:pt>
                <c:pt idx="148">
                  <c:v>37468</c:v>
                </c:pt>
                <c:pt idx="149">
                  <c:v>37469</c:v>
                </c:pt>
                <c:pt idx="150">
                  <c:v>37470</c:v>
                </c:pt>
                <c:pt idx="151">
                  <c:v>37473</c:v>
                </c:pt>
                <c:pt idx="152">
                  <c:v>37474</c:v>
                </c:pt>
                <c:pt idx="153">
                  <c:v>37475</c:v>
                </c:pt>
                <c:pt idx="154">
                  <c:v>37476</c:v>
                </c:pt>
                <c:pt idx="155">
                  <c:v>37477</c:v>
                </c:pt>
                <c:pt idx="156">
                  <c:v>37480</c:v>
                </c:pt>
                <c:pt idx="157">
                  <c:v>37481</c:v>
                </c:pt>
                <c:pt idx="158">
                  <c:v>37482</c:v>
                </c:pt>
                <c:pt idx="159">
                  <c:v>37483</c:v>
                </c:pt>
                <c:pt idx="160">
                  <c:v>37484</c:v>
                </c:pt>
                <c:pt idx="161">
                  <c:v>37487</c:v>
                </c:pt>
                <c:pt idx="162">
                  <c:v>37488</c:v>
                </c:pt>
                <c:pt idx="163">
                  <c:v>37489</c:v>
                </c:pt>
                <c:pt idx="164">
                  <c:v>37490</c:v>
                </c:pt>
                <c:pt idx="165">
                  <c:v>37491</c:v>
                </c:pt>
                <c:pt idx="166">
                  <c:v>37494</c:v>
                </c:pt>
                <c:pt idx="167">
                  <c:v>37495</c:v>
                </c:pt>
                <c:pt idx="168">
                  <c:v>37496</c:v>
                </c:pt>
                <c:pt idx="169">
                  <c:v>37497</c:v>
                </c:pt>
                <c:pt idx="170">
                  <c:v>37498</c:v>
                </c:pt>
                <c:pt idx="171">
                  <c:v>37502</c:v>
                </c:pt>
                <c:pt idx="172">
                  <c:v>37503</c:v>
                </c:pt>
                <c:pt idx="173">
                  <c:v>37504</c:v>
                </c:pt>
                <c:pt idx="174">
                  <c:v>37505</c:v>
                </c:pt>
                <c:pt idx="175">
                  <c:v>37508</c:v>
                </c:pt>
                <c:pt idx="176">
                  <c:v>37509</c:v>
                </c:pt>
                <c:pt idx="177">
                  <c:v>37510</c:v>
                </c:pt>
                <c:pt idx="178">
                  <c:v>37511</c:v>
                </c:pt>
                <c:pt idx="179">
                  <c:v>37512</c:v>
                </c:pt>
                <c:pt idx="180">
                  <c:v>37515</c:v>
                </c:pt>
                <c:pt idx="181">
                  <c:v>37516</c:v>
                </c:pt>
                <c:pt idx="182">
                  <c:v>37517</c:v>
                </c:pt>
                <c:pt idx="183">
                  <c:v>37518</c:v>
                </c:pt>
                <c:pt idx="184">
                  <c:v>37519</c:v>
                </c:pt>
                <c:pt idx="185">
                  <c:v>37522</c:v>
                </c:pt>
                <c:pt idx="186">
                  <c:v>37523</c:v>
                </c:pt>
                <c:pt idx="187">
                  <c:v>37524</c:v>
                </c:pt>
                <c:pt idx="188">
                  <c:v>37525</c:v>
                </c:pt>
                <c:pt idx="189">
                  <c:v>37526</c:v>
                </c:pt>
                <c:pt idx="190">
                  <c:v>37529</c:v>
                </c:pt>
                <c:pt idx="191">
                  <c:v>37530</c:v>
                </c:pt>
                <c:pt idx="192">
                  <c:v>37531</c:v>
                </c:pt>
                <c:pt idx="193">
                  <c:v>37532</c:v>
                </c:pt>
                <c:pt idx="194">
                  <c:v>37533</c:v>
                </c:pt>
                <c:pt idx="195">
                  <c:v>37536</c:v>
                </c:pt>
                <c:pt idx="196">
                  <c:v>37537</c:v>
                </c:pt>
                <c:pt idx="197">
                  <c:v>37539</c:v>
                </c:pt>
                <c:pt idx="198">
                  <c:v>37540</c:v>
                </c:pt>
                <c:pt idx="199">
                  <c:v>37543</c:v>
                </c:pt>
                <c:pt idx="200">
                  <c:v>37544</c:v>
                </c:pt>
                <c:pt idx="201">
                  <c:v>37545</c:v>
                </c:pt>
                <c:pt idx="202">
                  <c:v>37546</c:v>
                </c:pt>
                <c:pt idx="203">
                  <c:v>37547</c:v>
                </c:pt>
                <c:pt idx="204">
                  <c:v>37550</c:v>
                </c:pt>
                <c:pt idx="205">
                  <c:v>37551</c:v>
                </c:pt>
                <c:pt idx="206">
                  <c:v>37552</c:v>
                </c:pt>
                <c:pt idx="207">
                  <c:v>37553</c:v>
                </c:pt>
                <c:pt idx="208">
                  <c:v>37554</c:v>
                </c:pt>
                <c:pt idx="209">
                  <c:v>37557</c:v>
                </c:pt>
                <c:pt idx="210">
                  <c:v>37558</c:v>
                </c:pt>
                <c:pt idx="211">
                  <c:v>37559</c:v>
                </c:pt>
                <c:pt idx="212">
                  <c:v>37560</c:v>
                </c:pt>
                <c:pt idx="213">
                  <c:v>37561</c:v>
                </c:pt>
                <c:pt idx="214">
                  <c:v>37564</c:v>
                </c:pt>
                <c:pt idx="215">
                  <c:v>37565</c:v>
                </c:pt>
                <c:pt idx="216">
                  <c:v>37566</c:v>
                </c:pt>
                <c:pt idx="217">
                  <c:v>37567</c:v>
                </c:pt>
                <c:pt idx="218">
                  <c:v>37568</c:v>
                </c:pt>
                <c:pt idx="219">
                  <c:v>37571</c:v>
                </c:pt>
                <c:pt idx="220">
                  <c:v>37572</c:v>
                </c:pt>
                <c:pt idx="221">
                  <c:v>37573</c:v>
                </c:pt>
                <c:pt idx="222">
                  <c:v>37574</c:v>
                </c:pt>
                <c:pt idx="223">
                  <c:v>37575</c:v>
                </c:pt>
                <c:pt idx="224">
                  <c:v>37578</c:v>
                </c:pt>
                <c:pt idx="225">
                  <c:v>37579</c:v>
                </c:pt>
                <c:pt idx="226">
                  <c:v>37580</c:v>
                </c:pt>
                <c:pt idx="227">
                  <c:v>37581</c:v>
                </c:pt>
                <c:pt idx="228">
                  <c:v>37582</c:v>
                </c:pt>
                <c:pt idx="229">
                  <c:v>37585</c:v>
                </c:pt>
                <c:pt idx="230">
                  <c:v>37586</c:v>
                </c:pt>
                <c:pt idx="231">
                  <c:v>37587</c:v>
                </c:pt>
                <c:pt idx="232">
                  <c:v>37589</c:v>
                </c:pt>
                <c:pt idx="233">
                  <c:v>37592</c:v>
                </c:pt>
                <c:pt idx="234">
                  <c:v>37593</c:v>
                </c:pt>
                <c:pt idx="235">
                  <c:v>37594</c:v>
                </c:pt>
                <c:pt idx="236">
                  <c:v>37595</c:v>
                </c:pt>
                <c:pt idx="237">
                  <c:v>37596</c:v>
                </c:pt>
                <c:pt idx="238">
                  <c:v>37599</c:v>
                </c:pt>
                <c:pt idx="239">
                  <c:v>37600</c:v>
                </c:pt>
                <c:pt idx="240">
                  <c:v>37601</c:v>
                </c:pt>
                <c:pt idx="241">
                  <c:v>37602</c:v>
                </c:pt>
                <c:pt idx="242">
                  <c:v>37603</c:v>
                </c:pt>
                <c:pt idx="243">
                  <c:v>37606</c:v>
                </c:pt>
                <c:pt idx="244">
                  <c:v>37607</c:v>
                </c:pt>
                <c:pt idx="245">
                  <c:v>37608</c:v>
                </c:pt>
                <c:pt idx="246">
                  <c:v>37609</c:v>
                </c:pt>
                <c:pt idx="247">
                  <c:v>37610</c:v>
                </c:pt>
                <c:pt idx="248">
                  <c:v>37613</c:v>
                </c:pt>
                <c:pt idx="249">
                  <c:v>37614</c:v>
                </c:pt>
                <c:pt idx="250">
                  <c:v>37616</c:v>
                </c:pt>
                <c:pt idx="251">
                  <c:v>37617</c:v>
                </c:pt>
                <c:pt idx="252">
                  <c:v>37620</c:v>
                </c:pt>
                <c:pt idx="253">
                  <c:v>37621</c:v>
                </c:pt>
                <c:pt idx="254">
                  <c:v>37623</c:v>
                </c:pt>
                <c:pt idx="255">
                  <c:v>37624</c:v>
                </c:pt>
                <c:pt idx="256">
                  <c:v>37627</c:v>
                </c:pt>
                <c:pt idx="257">
                  <c:v>37628</c:v>
                </c:pt>
                <c:pt idx="258">
                  <c:v>37629</c:v>
                </c:pt>
                <c:pt idx="259">
                  <c:v>37630</c:v>
                </c:pt>
                <c:pt idx="260">
                  <c:v>37631</c:v>
                </c:pt>
                <c:pt idx="261">
                  <c:v>37634</c:v>
                </c:pt>
                <c:pt idx="262">
                  <c:v>37635</c:v>
                </c:pt>
                <c:pt idx="263">
                  <c:v>37636</c:v>
                </c:pt>
                <c:pt idx="264">
                  <c:v>37637</c:v>
                </c:pt>
                <c:pt idx="265">
                  <c:v>37638</c:v>
                </c:pt>
                <c:pt idx="266">
                  <c:v>37642</c:v>
                </c:pt>
                <c:pt idx="267">
                  <c:v>37643</c:v>
                </c:pt>
                <c:pt idx="268">
                  <c:v>37644</c:v>
                </c:pt>
                <c:pt idx="269">
                  <c:v>37645</c:v>
                </c:pt>
                <c:pt idx="270">
                  <c:v>37648</c:v>
                </c:pt>
                <c:pt idx="271">
                  <c:v>37649</c:v>
                </c:pt>
                <c:pt idx="272">
                  <c:v>37650</c:v>
                </c:pt>
                <c:pt idx="273">
                  <c:v>37651</c:v>
                </c:pt>
                <c:pt idx="274">
                  <c:v>37652</c:v>
                </c:pt>
                <c:pt idx="275">
                  <c:v>37655</c:v>
                </c:pt>
                <c:pt idx="276">
                  <c:v>37656</c:v>
                </c:pt>
                <c:pt idx="277">
                  <c:v>37657</c:v>
                </c:pt>
                <c:pt idx="278">
                  <c:v>37658</c:v>
                </c:pt>
                <c:pt idx="279">
                  <c:v>37659</c:v>
                </c:pt>
                <c:pt idx="280">
                  <c:v>37662</c:v>
                </c:pt>
                <c:pt idx="281">
                  <c:v>37663</c:v>
                </c:pt>
                <c:pt idx="282">
                  <c:v>37664</c:v>
                </c:pt>
                <c:pt idx="283">
                  <c:v>37665</c:v>
                </c:pt>
                <c:pt idx="284">
                  <c:v>37666</c:v>
                </c:pt>
                <c:pt idx="285">
                  <c:v>37670</c:v>
                </c:pt>
                <c:pt idx="286">
                  <c:v>37671</c:v>
                </c:pt>
                <c:pt idx="287">
                  <c:v>37672</c:v>
                </c:pt>
                <c:pt idx="288">
                  <c:v>37673</c:v>
                </c:pt>
                <c:pt idx="289">
                  <c:v>37676</c:v>
                </c:pt>
                <c:pt idx="290">
                  <c:v>37677</c:v>
                </c:pt>
                <c:pt idx="291">
                  <c:v>37678</c:v>
                </c:pt>
                <c:pt idx="292">
                  <c:v>37679</c:v>
                </c:pt>
                <c:pt idx="293">
                  <c:v>37680</c:v>
                </c:pt>
                <c:pt idx="294">
                  <c:v>37683</c:v>
                </c:pt>
                <c:pt idx="295">
                  <c:v>37684</c:v>
                </c:pt>
                <c:pt idx="296">
                  <c:v>37685</c:v>
                </c:pt>
                <c:pt idx="297">
                  <c:v>37686</c:v>
                </c:pt>
                <c:pt idx="298">
                  <c:v>37687</c:v>
                </c:pt>
                <c:pt idx="299">
                  <c:v>37690</c:v>
                </c:pt>
                <c:pt idx="300">
                  <c:v>37691</c:v>
                </c:pt>
                <c:pt idx="301">
                  <c:v>37692</c:v>
                </c:pt>
                <c:pt idx="302">
                  <c:v>37693</c:v>
                </c:pt>
                <c:pt idx="303">
                  <c:v>37694</c:v>
                </c:pt>
                <c:pt idx="304">
                  <c:v>37697</c:v>
                </c:pt>
                <c:pt idx="305">
                  <c:v>37698</c:v>
                </c:pt>
                <c:pt idx="306">
                  <c:v>37699</c:v>
                </c:pt>
                <c:pt idx="307">
                  <c:v>37700</c:v>
                </c:pt>
                <c:pt idx="308">
                  <c:v>37701</c:v>
                </c:pt>
                <c:pt idx="309">
                  <c:v>37703</c:v>
                </c:pt>
                <c:pt idx="310">
                  <c:v>37704</c:v>
                </c:pt>
                <c:pt idx="311">
                  <c:v>37705</c:v>
                </c:pt>
                <c:pt idx="312">
                  <c:v>37706</c:v>
                </c:pt>
                <c:pt idx="313">
                  <c:v>37707</c:v>
                </c:pt>
                <c:pt idx="314">
                  <c:v>37708</c:v>
                </c:pt>
                <c:pt idx="315">
                  <c:v>37711</c:v>
                </c:pt>
                <c:pt idx="316">
                  <c:v>37712</c:v>
                </c:pt>
                <c:pt idx="317">
                  <c:v>37713</c:v>
                </c:pt>
                <c:pt idx="318">
                  <c:v>37714</c:v>
                </c:pt>
                <c:pt idx="319">
                  <c:v>37715</c:v>
                </c:pt>
                <c:pt idx="320">
                  <c:v>37718</c:v>
                </c:pt>
                <c:pt idx="321">
                  <c:v>37719</c:v>
                </c:pt>
                <c:pt idx="322">
                  <c:v>37720</c:v>
                </c:pt>
                <c:pt idx="323">
                  <c:v>37721</c:v>
                </c:pt>
                <c:pt idx="324">
                  <c:v>37722</c:v>
                </c:pt>
                <c:pt idx="325">
                  <c:v>37725</c:v>
                </c:pt>
                <c:pt idx="326">
                  <c:v>37726</c:v>
                </c:pt>
                <c:pt idx="327">
                  <c:v>37727</c:v>
                </c:pt>
                <c:pt idx="328">
                  <c:v>37728</c:v>
                </c:pt>
                <c:pt idx="329">
                  <c:v>37732</c:v>
                </c:pt>
                <c:pt idx="330">
                  <c:v>37733</c:v>
                </c:pt>
                <c:pt idx="331">
                  <c:v>37734</c:v>
                </c:pt>
                <c:pt idx="332">
                  <c:v>37735</c:v>
                </c:pt>
                <c:pt idx="333">
                  <c:v>37736</c:v>
                </c:pt>
                <c:pt idx="334">
                  <c:v>37739</c:v>
                </c:pt>
                <c:pt idx="335">
                  <c:v>37740</c:v>
                </c:pt>
                <c:pt idx="336">
                  <c:v>37741</c:v>
                </c:pt>
                <c:pt idx="337">
                  <c:v>37742</c:v>
                </c:pt>
                <c:pt idx="338">
                  <c:v>37743</c:v>
                </c:pt>
                <c:pt idx="339">
                  <c:v>37746</c:v>
                </c:pt>
                <c:pt idx="340">
                  <c:v>37747</c:v>
                </c:pt>
                <c:pt idx="341">
                  <c:v>37748</c:v>
                </c:pt>
                <c:pt idx="342">
                  <c:v>37749</c:v>
                </c:pt>
                <c:pt idx="343">
                  <c:v>37750</c:v>
                </c:pt>
                <c:pt idx="344">
                  <c:v>37753</c:v>
                </c:pt>
                <c:pt idx="345">
                  <c:v>37754</c:v>
                </c:pt>
                <c:pt idx="346">
                  <c:v>37755</c:v>
                </c:pt>
                <c:pt idx="347">
                  <c:v>37756</c:v>
                </c:pt>
                <c:pt idx="348">
                  <c:v>37757</c:v>
                </c:pt>
                <c:pt idx="349">
                  <c:v>37760</c:v>
                </c:pt>
                <c:pt idx="350">
                  <c:v>37761</c:v>
                </c:pt>
                <c:pt idx="351">
                  <c:v>37762</c:v>
                </c:pt>
                <c:pt idx="352">
                  <c:v>37763</c:v>
                </c:pt>
                <c:pt idx="353">
                  <c:v>37764</c:v>
                </c:pt>
                <c:pt idx="354">
                  <c:v>37768</c:v>
                </c:pt>
                <c:pt idx="355">
                  <c:v>37769</c:v>
                </c:pt>
                <c:pt idx="356">
                  <c:v>37770</c:v>
                </c:pt>
                <c:pt idx="357">
                  <c:v>37771</c:v>
                </c:pt>
                <c:pt idx="358">
                  <c:v>37774</c:v>
                </c:pt>
                <c:pt idx="359">
                  <c:v>37775</c:v>
                </c:pt>
                <c:pt idx="360">
                  <c:v>37776</c:v>
                </c:pt>
                <c:pt idx="361">
                  <c:v>37777</c:v>
                </c:pt>
                <c:pt idx="362">
                  <c:v>37778</c:v>
                </c:pt>
                <c:pt idx="363">
                  <c:v>37781</c:v>
                </c:pt>
                <c:pt idx="364">
                  <c:v>37782</c:v>
                </c:pt>
                <c:pt idx="365">
                  <c:v>37783</c:v>
                </c:pt>
                <c:pt idx="366">
                  <c:v>37784</c:v>
                </c:pt>
                <c:pt idx="367">
                  <c:v>37785</c:v>
                </c:pt>
                <c:pt idx="368">
                  <c:v>37788</c:v>
                </c:pt>
                <c:pt idx="369">
                  <c:v>37789</c:v>
                </c:pt>
                <c:pt idx="370">
                  <c:v>37790</c:v>
                </c:pt>
                <c:pt idx="371">
                  <c:v>37791</c:v>
                </c:pt>
                <c:pt idx="372">
                  <c:v>37792</c:v>
                </c:pt>
                <c:pt idx="373">
                  <c:v>37793</c:v>
                </c:pt>
                <c:pt idx="374">
                  <c:v>37795</c:v>
                </c:pt>
                <c:pt idx="375">
                  <c:v>37796</c:v>
                </c:pt>
                <c:pt idx="376">
                  <c:v>37797</c:v>
                </c:pt>
                <c:pt idx="377">
                  <c:v>37798</c:v>
                </c:pt>
                <c:pt idx="378">
                  <c:v>37799</c:v>
                </c:pt>
                <c:pt idx="379">
                  <c:v>37800</c:v>
                </c:pt>
                <c:pt idx="380">
                  <c:v>37802</c:v>
                </c:pt>
                <c:pt idx="381">
                  <c:v>37803</c:v>
                </c:pt>
                <c:pt idx="382">
                  <c:v>37804</c:v>
                </c:pt>
                <c:pt idx="383">
                  <c:v>37805</c:v>
                </c:pt>
                <c:pt idx="384">
                  <c:v>37809</c:v>
                </c:pt>
                <c:pt idx="385">
                  <c:v>37811</c:v>
                </c:pt>
                <c:pt idx="386">
                  <c:v>37812</c:v>
                </c:pt>
                <c:pt idx="387">
                  <c:v>37813</c:v>
                </c:pt>
                <c:pt idx="388">
                  <c:v>37814</c:v>
                </c:pt>
                <c:pt idx="389">
                  <c:v>37816</c:v>
                </c:pt>
                <c:pt idx="390">
                  <c:v>37817</c:v>
                </c:pt>
                <c:pt idx="391">
                  <c:v>37818</c:v>
                </c:pt>
                <c:pt idx="392">
                  <c:v>37819</c:v>
                </c:pt>
                <c:pt idx="393">
                  <c:v>37820</c:v>
                </c:pt>
                <c:pt idx="394">
                  <c:v>37821</c:v>
                </c:pt>
                <c:pt idx="395">
                  <c:v>37823</c:v>
                </c:pt>
                <c:pt idx="396">
                  <c:v>37824</c:v>
                </c:pt>
                <c:pt idx="397">
                  <c:v>37825</c:v>
                </c:pt>
                <c:pt idx="398">
                  <c:v>37826</c:v>
                </c:pt>
                <c:pt idx="399">
                  <c:v>37827</c:v>
                </c:pt>
                <c:pt idx="400">
                  <c:v>37828</c:v>
                </c:pt>
                <c:pt idx="401">
                  <c:v>37830</c:v>
                </c:pt>
                <c:pt idx="402">
                  <c:v>37831</c:v>
                </c:pt>
                <c:pt idx="403">
                  <c:v>37832</c:v>
                </c:pt>
                <c:pt idx="404">
                  <c:v>37833</c:v>
                </c:pt>
                <c:pt idx="405">
                  <c:v>37834</c:v>
                </c:pt>
                <c:pt idx="406">
                  <c:v>37835</c:v>
                </c:pt>
                <c:pt idx="407">
                  <c:v>37837</c:v>
                </c:pt>
                <c:pt idx="408">
                  <c:v>37838</c:v>
                </c:pt>
                <c:pt idx="409">
                  <c:v>37839</c:v>
                </c:pt>
                <c:pt idx="410">
                  <c:v>37840</c:v>
                </c:pt>
                <c:pt idx="411">
                  <c:v>37841</c:v>
                </c:pt>
                <c:pt idx="412">
                  <c:v>37842</c:v>
                </c:pt>
                <c:pt idx="413">
                  <c:v>37844</c:v>
                </c:pt>
                <c:pt idx="414">
                  <c:v>37845</c:v>
                </c:pt>
                <c:pt idx="415">
                  <c:v>37846</c:v>
                </c:pt>
                <c:pt idx="416">
                  <c:v>37847</c:v>
                </c:pt>
                <c:pt idx="417">
                  <c:v>37848</c:v>
                </c:pt>
                <c:pt idx="418">
                  <c:v>37849</c:v>
                </c:pt>
                <c:pt idx="419">
                  <c:v>37851</c:v>
                </c:pt>
                <c:pt idx="420">
                  <c:v>37852</c:v>
                </c:pt>
                <c:pt idx="421">
                  <c:v>37853</c:v>
                </c:pt>
                <c:pt idx="422">
                  <c:v>37854</c:v>
                </c:pt>
                <c:pt idx="423">
                  <c:v>37855</c:v>
                </c:pt>
                <c:pt idx="424">
                  <c:v>37856</c:v>
                </c:pt>
                <c:pt idx="425">
                  <c:v>37858</c:v>
                </c:pt>
                <c:pt idx="426">
                  <c:v>37859</c:v>
                </c:pt>
                <c:pt idx="427">
                  <c:v>37860</c:v>
                </c:pt>
                <c:pt idx="428">
                  <c:v>37861</c:v>
                </c:pt>
                <c:pt idx="429">
                  <c:v>37862</c:v>
                </c:pt>
                <c:pt idx="430">
                  <c:v>37863</c:v>
                </c:pt>
                <c:pt idx="431">
                  <c:v>37866</c:v>
                </c:pt>
                <c:pt idx="432">
                  <c:v>37867</c:v>
                </c:pt>
                <c:pt idx="433">
                  <c:v>37868</c:v>
                </c:pt>
                <c:pt idx="434">
                  <c:v>37869</c:v>
                </c:pt>
                <c:pt idx="435">
                  <c:v>37870</c:v>
                </c:pt>
                <c:pt idx="436">
                  <c:v>37872</c:v>
                </c:pt>
                <c:pt idx="437">
                  <c:v>37873</c:v>
                </c:pt>
                <c:pt idx="438">
                  <c:v>37874</c:v>
                </c:pt>
                <c:pt idx="439">
                  <c:v>37875</c:v>
                </c:pt>
                <c:pt idx="440">
                  <c:v>37876</c:v>
                </c:pt>
                <c:pt idx="441">
                  <c:v>37877</c:v>
                </c:pt>
                <c:pt idx="442">
                  <c:v>37879</c:v>
                </c:pt>
                <c:pt idx="443">
                  <c:v>37880</c:v>
                </c:pt>
                <c:pt idx="444">
                  <c:v>37881</c:v>
                </c:pt>
                <c:pt idx="445">
                  <c:v>37882</c:v>
                </c:pt>
                <c:pt idx="446">
                  <c:v>37883</c:v>
                </c:pt>
                <c:pt idx="447">
                  <c:v>37884</c:v>
                </c:pt>
                <c:pt idx="448">
                  <c:v>37886</c:v>
                </c:pt>
                <c:pt idx="449">
                  <c:v>37887</c:v>
                </c:pt>
                <c:pt idx="450">
                  <c:v>37888</c:v>
                </c:pt>
                <c:pt idx="451">
                  <c:v>37889</c:v>
                </c:pt>
                <c:pt idx="452">
                  <c:v>37890</c:v>
                </c:pt>
                <c:pt idx="453">
                  <c:v>37891</c:v>
                </c:pt>
                <c:pt idx="454">
                  <c:v>37893</c:v>
                </c:pt>
                <c:pt idx="455">
                  <c:v>37894</c:v>
                </c:pt>
                <c:pt idx="456">
                  <c:v>37895</c:v>
                </c:pt>
                <c:pt idx="457">
                  <c:v>37896</c:v>
                </c:pt>
                <c:pt idx="458">
                  <c:v>37897</c:v>
                </c:pt>
                <c:pt idx="459">
                  <c:v>37900</c:v>
                </c:pt>
                <c:pt idx="460">
                  <c:v>37901</c:v>
                </c:pt>
                <c:pt idx="461">
                  <c:v>37902</c:v>
                </c:pt>
                <c:pt idx="462">
                  <c:v>37903</c:v>
                </c:pt>
                <c:pt idx="463">
                  <c:v>37904</c:v>
                </c:pt>
                <c:pt idx="464">
                  <c:v>37905</c:v>
                </c:pt>
                <c:pt idx="465">
                  <c:v>37907</c:v>
                </c:pt>
                <c:pt idx="466">
                  <c:v>37908</c:v>
                </c:pt>
                <c:pt idx="467">
                  <c:v>37909</c:v>
                </c:pt>
                <c:pt idx="468">
                  <c:v>37910</c:v>
                </c:pt>
                <c:pt idx="469">
                  <c:v>37911</c:v>
                </c:pt>
                <c:pt idx="470">
                  <c:v>37912</c:v>
                </c:pt>
                <c:pt idx="471">
                  <c:v>37914</c:v>
                </c:pt>
                <c:pt idx="472">
                  <c:v>37915</c:v>
                </c:pt>
                <c:pt idx="473">
                  <c:v>37916</c:v>
                </c:pt>
                <c:pt idx="474">
                  <c:v>37917</c:v>
                </c:pt>
                <c:pt idx="475">
                  <c:v>37918</c:v>
                </c:pt>
                <c:pt idx="476">
                  <c:v>37919</c:v>
                </c:pt>
                <c:pt idx="477">
                  <c:v>37921</c:v>
                </c:pt>
                <c:pt idx="478">
                  <c:v>37922</c:v>
                </c:pt>
                <c:pt idx="479">
                  <c:v>37923</c:v>
                </c:pt>
                <c:pt idx="480">
                  <c:v>37924</c:v>
                </c:pt>
                <c:pt idx="481">
                  <c:v>37925</c:v>
                </c:pt>
                <c:pt idx="482">
                  <c:v>37926</c:v>
                </c:pt>
                <c:pt idx="483">
                  <c:v>37928</c:v>
                </c:pt>
                <c:pt idx="484">
                  <c:v>37929</c:v>
                </c:pt>
                <c:pt idx="485">
                  <c:v>37930</c:v>
                </c:pt>
                <c:pt idx="486">
                  <c:v>37931</c:v>
                </c:pt>
                <c:pt idx="487">
                  <c:v>37932</c:v>
                </c:pt>
                <c:pt idx="488">
                  <c:v>37933</c:v>
                </c:pt>
                <c:pt idx="489">
                  <c:v>37935</c:v>
                </c:pt>
                <c:pt idx="490">
                  <c:v>37936</c:v>
                </c:pt>
                <c:pt idx="491">
                  <c:v>37937</c:v>
                </c:pt>
                <c:pt idx="492">
                  <c:v>37938</c:v>
                </c:pt>
                <c:pt idx="493">
                  <c:v>37939</c:v>
                </c:pt>
                <c:pt idx="494">
                  <c:v>37940</c:v>
                </c:pt>
                <c:pt idx="495">
                  <c:v>37942</c:v>
                </c:pt>
                <c:pt idx="496">
                  <c:v>37943</c:v>
                </c:pt>
                <c:pt idx="497">
                  <c:v>37944</c:v>
                </c:pt>
                <c:pt idx="498">
                  <c:v>37945</c:v>
                </c:pt>
                <c:pt idx="499">
                  <c:v>37946</c:v>
                </c:pt>
                <c:pt idx="500">
                  <c:v>37949</c:v>
                </c:pt>
                <c:pt idx="501">
                  <c:v>37950</c:v>
                </c:pt>
                <c:pt idx="502">
                  <c:v>37951</c:v>
                </c:pt>
                <c:pt idx="503">
                  <c:v>37952</c:v>
                </c:pt>
                <c:pt idx="504">
                  <c:v>37953</c:v>
                </c:pt>
                <c:pt idx="505">
                  <c:v>37956</c:v>
                </c:pt>
                <c:pt idx="506">
                  <c:v>37957</c:v>
                </c:pt>
                <c:pt idx="507">
                  <c:v>37958</c:v>
                </c:pt>
                <c:pt idx="508">
                  <c:v>37959</c:v>
                </c:pt>
                <c:pt idx="509">
                  <c:v>37960</c:v>
                </c:pt>
                <c:pt idx="510">
                  <c:v>37961</c:v>
                </c:pt>
                <c:pt idx="511">
                  <c:v>37963</c:v>
                </c:pt>
                <c:pt idx="512">
                  <c:v>37964</c:v>
                </c:pt>
                <c:pt idx="513">
                  <c:v>37965</c:v>
                </c:pt>
                <c:pt idx="514">
                  <c:v>37966</c:v>
                </c:pt>
                <c:pt idx="515">
                  <c:v>37967</c:v>
                </c:pt>
                <c:pt idx="516">
                  <c:v>37968</c:v>
                </c:pt>
                <c:pt idx="517">
                  <c:v>37970</c:v>
                </c:pt>
                <c:pt idx="518">
                  <c:v>37971</c:v>
                </c:pt>
                <c:pt idx="519">
                  <c:v>37972</c:v>
                </c:pt>
                <c:pt idx="520">
                  <c:v>37973</c:v>
                </c:pt>
                <c:pt idx="521">
                  <c:v>37974</c:v>
                </c:pt>
                <c:pt idx="522">
                  <c:v>37977</c:v>
                </c:pt>
                <c:pt idx="523">
                  <c:v>37978</c:v>
                </c:pt>
                <c:pt idx="524">
                  <c:v>37979</c:v>
                </c:pt>
                <c:pt idx="525">
                  <c:v>37981</c:v>
                </c:pt>
                <c:pt idx="526">
                  <c:v>37984</c:v>
                </c:pt>
                <c:pt idx="527">
                  <c:v>37985</c:v>
                </c:pt>
                <c:pt idx="528">
                  <c:v>37986</c:v>
                </c:pt>
                <c:pt idx="529">
                  <c:v>37987</c:v>
                </c:pt>
                <c:pt idx="530">
                  <c:v>37988</c:v>
                </c:pt>
                <c:pt idx="531">
                  <c:v>37989</c:v>
                </c:pt>
                <c:pt idx="532">
                  <c:v>37991</c:v>
                </c:pt>
                <c:pt idx="533">
                  <c:v>37992</c:v>
                </c:pt>
                <c:pt idx="534">
                  <c:v>37993</c:v>
                </c:pt>
                <c:pt idx="535">
                  <c:v>37994</c:v>
                </c:pt>
                <c:pt idx="536">
                  <c:v>37995</c:v>
                </c:pt>
                <c:pt idx="537">
                  <c:v>37996</c:v>
                </c:pt>
                <c:pt idx="538">
                  <c:v>37998</c:v>
                </c:pt>
                <c:pt idx="539">
                  <c:v>37999</c:v>
                </c:pt>
                <c:pt idx="540">
                  <c:v>38000</c:v>
                </c:pt>
                <c:pt idx="541">
                  <c:v>38001</c:v>
                </c:pt>
                <c:pt idx="542">
                  <c:v>38002</c:v>
                </c:pt>
                <c:pt idx="543">
                  <c:v>38006</c:v>
                </c:pt>
                <c:pt idx="544">
                  <c:v>38007</c:v>
                </c:pt>
                <c:pt idx="545">
                  <c:v>38008</c:v>
                </c:pt>
                <c:pt idx="546">
                  <c:v>38009</c:v>
                </c:pt>
                <c:pt idx="547">
                  <c:v>38010</c:v>
                </c:pt>
                <c:pt idx="548">
                  <c:v>38012</c:v>
                </c:pt>
                <c:pt idx="549">
                  <c:v>38013</c:v>
                </c:pt>
                <c:pt idx="550">
                  <c:v>38014</c:v>
                </c:pt>
                <c:pt idx="551">
                  <c:v>38015</c:v>
                </c:pt>
                <c:pt idx="552">
                  <c:v>38016</c:v>
                </c:pt>
                <c:pt idx="553">
                  <c:v>38017</c:v>
                </c:pt>
                <c:pt idx="554">
                  <c:v>38019</c:v>
                </c:pt>
                <c:pt idx="555">
                  <c:v>38020</c:v>
                </c:pt>
                <c:pt idx="556">
                  <c:v>38021</c:v>
                </c:pt>
                <c:pt idx="557">
                  <c:v>38022</c:v>
                </c:pt>
                <c:pt idx="558">
                  <c:v>38023</c:v>
                </c:pt>
                <c:pt idx="559">
                  <c:v>38024</c:v>
                </c:pt>
                <c:pt idx="560">
                  <c:v>38029</c:v>
                </c:pt>
                <c:pt idx="561">
                  <c:v>38030</c:v>
                </c:pt>
                <c:pt idx="562">
                  <c:v>38031</c:v>
                </c:pt>
                <c:pt idx="563">
                  <c:v>38034</c:v>
                </c:pt>
                <c:pt idx="564">
                  <c:v>38035</c:v>
                </c:pt>
                <c:pt idx="565">
                  <c:v>38036</c:v>
                </c:pt>
                <c:pt idx="566">
                  <c:v>38037</c:v>
                </c:pt>
                <c:pt idx="567">
                  <c:v>38038</c:v>
                </c:pt>
                <c:pt idx="568">
                  <c:v>38041</c:v>
                </c:pt>
                <c:pt idx="569">
                  <c:v>38042</c:v>
                </c:pt>
                <c:pt idx="570">
                  <c:v>38043</c:v>
                </c:pt>
                <c:pt idx="571">
                  <c:v>38044</c:v>
                </c:pt>
                <c:pt idx="572">
                  <c:v>38045</c:v>
                </c:pt>
                <c:pt idx="573">
                  <c:v>38047</c:v>
                </c:pt>
                <c:pt idx="574">
                  <c:v>38048</c:v>
                </c:pt>
                <c:pt idx="575">
                  <c:v>38049</c:v>
                </c:pt>
                <c:pt idx="576">
                  <c:v>38050</c:v>
                </c:pt>
                <c:pt idx="577">
                  <c:v>38051</c:v>
                </c:pt>
                <c:pt idx="578">
                  <c:v>38052</c:v>
                </c:pt>
                <c:pt idx="579">
                  <c:v>38054</c:v>
                </c:pt>
                <c:pt idx="580">
                  <c:v>38055</c:v>
                </c:pt>
                <c:pt idx="581">
                  <c:v>38056</c:v>
                </c:pt>
                <c:pt idx="582">
                  <c:v>38057</c:v>
                </c:pt>
                <c:pt idx="583">
                  <c:v>38058</c:v>
                </c:pt>
                <c:pt idx="584">
                  <c:v>38059</c:v>
                </c:pt>
                <c:pt idx="585">
                  <c:v>38061</c:v>
                </c:pt>
                <c:pt idx="586">
                  <c:v>38062</c:v>
                </c:pt>
                <c:pt idx="587">
                  <c:v>38063</c:v>
                </c:pt>
                <c:pt idx="588">
                  <c:v>38064</c:v>
                </c:pt>
                <c:pt idx="589">
                  <c:v>38065</c:v>
                </c:pt>
                <c:pt idx="590">
                  <c:v>38066</c:v>
                </c:pt>
                <c:pt idx="591">
                  <c:v>38068</c:v>
                </c:pt>
                <c:pt idx="592">
                  <c:v>38069</c:v>
                </c:pt>
                <c:pt idx="593">
                  <c:v>38070</c:v>
                </c:pt>
                <c:pt idx="594">
                  <c:v>38071</c:v>
                </c:pt>
                <c:pt idx="595">
                  <c:v>38072</c:v>
                </c:pt>
                <c:pt idx="596">
                  <c:v>38073</c:v>
                </c:pt>
                <c:pt idx="597">
                  <c:v>38075</c:v>
                </c:pt>
                <c:pt idx="598">
                  <c:v>38076</c:v>
                </c:pt>
                <c:pt idx="599">
                  <c:v>38077</c:v>
                </c:pt>
                <c:pt idx="600">
                  <c:v>38078</c:v>
                </c:pt>
                <c:pt idx="601">
                  <c:v>38079</c:v>
                </c:pt>
                <c:pt idx="602">
                  <c:v>38080</c:v>
                </c:pt>
                <c:pt idx="603">
                  <c:v>38081</c:v>
                </c:pt>
                <c:pt idx="604">
                  <c:v>38083</c:v>
                </c:pt>
                <c:pt idx="605">
                  <c:v>38084</c:v>
                </c:pt>
                <c:pt idx="606">
                  <c:v>38085</c:v>
                </c:pt>
                <c:pt idx="607">
                  <c:v>38086</c:v>
                </c:pt>
                <c:pt idx="608">
                  <c:v>38089</c:v>
                </c:pt>
                <c:pt idx="609">
                  <c:v>38090</c:v>
                </c:pt>
                <c:pt idx="610">
                  <c:v>38091</c:v>
                </c:pt>
                <c:pt idx="611">
                  <c:v>38092</c:v>
                </c:pt>
                <c:pt idx="612">
                  <c:v>38093</c:v>
                </c:pt>
                <c:pt idx="613">
                  <c:v>38094</c:v>
                </c:pt>
                <c:pt idx="614">
                  <c:v>38096</c:v>
                </c:pt>
                <c:pt idx="615">
                  <c:v>38097</c:v>
                </c:pt>
                <c:pt idx="616">
                  <c:v>38098</c:v>
                </c:pt>
                <c:pt idx="617">
                  <c:v>38099</c:v>
                </c:pt>
                <c:pt idx="618">
                  <c:v>38100</c:v>
                </c:pt>
                <c:pt idx="619">
                  <c:v>38101</c:v>
                </c:pt>
                <c:pt idx="620">
                  <c:v>38103</c:v>
                </c:pt>
                <c:pt idx="621">
                  <c:v>38104</c:v>
                </c:pt>
                <c:pt idx="622">
                  <c:v>38105</c:v>
                </c:pt>
                <c:pt idx="623">
                  <c:v>38106</c:v>
                </c:pt>
                <c:pt idx="624">
                  <c:v>38107</c:v>
                </c:pt>
                <c:pt idx="625">
                  <c:v>38108</c:v>
                </c:pt>
                <c:pt idx="626">
                  <c:v>38112</c:v>
                </c:pt>
                <c:pt idx="627">
                  <c:v>38113</c:v>
                </c:pt>
                <c:pt idx="628">
                  <c:v>38114</c:v>
                </c:pt>
                <c:pt idx="629">
                  <c:v>38115</c:v>
                </c:pt>
                <c:pt idx="630">
                  <c:v>38117</c:v>
                </c:pt>
                <c:pt idx="631">
                  <c:v>38118</c:v>
                </c:pt>
                <c:pt idx="632">
                  <c:v>38119</c:v>
                </c:pt>
                <c:pt idx="633">
                  <c:v>38120</c:v>
                </c:pt>
                <c:pt idx="634">
                  <c:v>38121</c:v>
                </c:pt>
                <c:pt idx="635">
                  <c:v>38122</c:v>
                </c:pt>
                <c:pt idx="636">
                  <c:v>38124</c:v>
                </c:pt>
                <c:pt idx="637">
                  <c:v>38125</c:v>
                </c:pt>
                <c:pt idx="638">
                  <c:v>38126</c:v>
                </c:pt>
                <c:pt idx="639">
                  <c:v>38127</c:v>
                </c:pt>
                <c:pt idx="640">
                  <c:v>38128</c:v>
                </c:pt>
                <c:pt idx="641">
                  <c:v>38129</c:v>
                </c:pt>
                <c:pt idx="642">
                  <c:v>38131</c:v>
                </c:pt>
                <c:pt idx="643">
                  <c:v>38132</c:v>
                </c:pt>
                <c:pt idx="644">
                  <c:v>38133</c:v>
                </c:pt>
                <c:pt idx="645">
                  <c:v>38134</c:v>
                </c:pt>
                <c:pt idx="646">
                  <c:v>38135</c:v>
                </c:pt>
                <c:pt idx="647">
                  <c:v>38136</c:v>
                </c:pt>
                <c:pt idx="648">
                  <c:v>38138</c:v>
                </c:pt>
                <c:pt idx="649">
                  <c:v>38139</c:v>
                </c:pt>
                <c:pt idx="650">
                  <c:v>38140</c:v>
                </c:pt>
                <c:pt idx="651">
                  <c:v>38141</c:v>
                </c:pt>
                <c:pt idx="652">
                  <c:v>38142</c:v>
                </c:pt>
                <c:pt idx="653">
                  <c:v>38143</c:v>
                </c:pt>
                <c:pt idx="654">
                  <c:v>38145</c:v>
                </c:pt>
                <c:pt idx="655">
                  <c:v>38146</c:v>
                </c:pt>
                <c:pt idx="656">
                  <c:v>38147</c:v>
                </c:pt>
                <c:pt idx="657">
                  <c:v>38148</c:v>
                </c:pt>
                <c:pt idx="658">
                  <c:v>38149</c:v>
                </c:pt>
                <c:pt idx="659">
                  <c:v>38153</c:v>
                </c:pt>
                <c:pt idx="660">
                  <c:v>38154</c:v>
                </c:pt>
                <c:pt idx="661">
                  <c:v>38155</c:v>
                </c:pt>
                <c:pt idx="662">
                  <c:v>38156</c:v>
                </c:pt>
                <c:pt idx="663">
                  <c:v>38157</c:v>
                </c:pt>
                <c:pt idx="664">
                  <c:v>38159</c:v>
                </c:pt>
                <c:pt idx="665">
                  <c:v>38160</c:v>
                </c:pt>
                <c:pt idx="666">
                  <c:v>38161</c:v>
                </c:pt>
                <c:pt idx="667">
                  <c:v>38162</c:v>
                </c:pt>
                <c:pt idx="668">
                  <c:v>38163</c:v>
                </c:pt>
                <c:pt idx="669">
                  <c:v>38166</c:v>
                </c:pt>
                <c:pt idx="670">
                  <c:v>38167</c:v>
                </c:pt>
                <c:pt idx="671">
                  <c:v>38168</c:v>
                </c:pt>
                <c:pt idx="672">
                  <c:v>38169</c:v>
                </c:pt>
                <c:pt idx="673">
                  <c:v>38170</c:v>
                </c:pt>
                <c:pt idx="674">
                  <c:v>38171</c:v>
                </c:pt>
                <c:pt idx="675">
                  <c:v>38174</c:v>
                </c:pt>
                <c:pt idx="676">
                  <c:v>38175</c:v>
                </c:pt>
                <c:pt idx="677">
                  <c:v>38176</c:v>
                </c:pt>
                <c:pt idx="678">
                  <c:v>38177</c:v>
                </c:pt>
                <c:pt idx="679">
                  <c:v>38178</c:v>
                </c:pt>
                <c:pt idx="680">
                  <c:v>38180</c:v>
                </c:pt>
                <c:pt idx="681">
                  <c:v>38181</c:v>
                </c:pt>
                <c:pt idx="682">
                  <c:v>38182</c:v>
                </c:pt>
                <c:pt idx="683">
                  <c:v>38183</c:v>
                </c:pt>
                <c:pt idx="684">
                  <c:v>38184</c:v>
                </c:pt>
                <c:pt idx="685">
                  <c:v>38187</c:v>
                </c:pt>
                <c:pt idx="686">
                  <c:v>38188</c:v>
                </c:pt>
                <c:pt idx="687">
                  <c:v>38189</c:v>
                </c:pt>
                <c:pt idx="688">
                  <c:v>38190</c:v>
                </c:pt>
                <c:pt idx="689">
                  <c:v>38191</c:v>
                </c:pt>
                <c:pt idx="690">
                  <c:v>38194</c:v>
                </c:pt>
                <c:pt idx="691">
                  <c:v>38195</c:v>
                </c:pt>
                <c:pt idx="692">
                  <c:v>38196</c:v>
                </c:pt>
                <c:pt idx="693">
                  <c:v>38197</c:v>
                </c:pt>
                <c:pt idx="694">
                  <c:v>38198</c:v>
                </c:pt>
                <c:pt idx="695">
                  <c:v>38199</c:v>
                </c:pt>
                <c:pt idx="696">
                  <c:v>38201</c:v>
                </c:pt>
                <c:pt idx="697">
                  <c:v>38202</c:v>
                </c:pt>
                <c:pt idx="698">
                  <c:v>38203</c:v>
                </c:pt>
                <c:pt idx="699">
                  <c:v>38204</c:v>
                </c:pt>
                <c:pt idx="700">
                  <c:v>38205</c:v>
                </c:pt>
                <c:pt idx="701">
                  <c:v>38208</c:v>
                </c:pt>
                <c:pt idx="702">
                  <c:v>38209</c:v>
                </c:pt>
                <c:pt idx="703">
                  <c:v>38210</c:v>
                </c:pt>
                <c:pt idx="704">
                  <c:v>38211</c:v>
                </c:pt>
                <c:pt idx="705">
                  <c:v>38212</c:v>
                </c:pt>
                <c:pt idx="706">
                  <c:v>38213</c:v>
                </c:pt>
                <c:pt idx="707">
                  <c:v>38215</c:v>
                </c:pt>
                <c:pt idx="708">
                  <c:v>38216</c:v>
                </c:pt>
                <c:pt idx="709">
                  <c:v>38217</c:v>
                </c:pt>
                <c:pt idx="710">
                  <c:v>38218</c:v>
                </c:pt>
                <c:pt idx="711">
                  <c:v>38219</c:v>
                </c:pt>
                <c:pt idx="712">
                  <c:v>38220</c:v>
                </c:pt>
                <c:pt idx="713">
                  <c:v>38222</c:v>
                </c:pt>
                <c:pt idx="714">
                  <c:v>38223</c:v>
                </c:pt>
                <c:pt idx="715">
                  <c:v>38224</c:v>
                </c:pt>
                <c:pt idx="716">
                  <c:v>38225</c:v>
                </c:pt>
                <c:pt idx="717">
                  <c:v>38226</c:v>
                </c:pt>
                <c:pt idx="718">
                  <c:v>38227</c:v>
                </c:pt>
                <c:pt idx="719">
                  <c:v>38229</c:v>
                </c:pt>
                <c:pt idx="720">
                  <c:v>38230</c:v>
                </c:pt>
                <c:pt idx="721">
                  <c:v>38231</c:v>
                </c:pt>
                <c:pt idx="722">
                  <c:v>38232</c:v>
                </c:pt>
                <c:pt idx="723">
                  <c:v>38233</c:v>
                </c:pt>
                <c:pt idx="724">
                  <c:v>38234</c:v>
                </c:pt>
                <c:pt idx="725">
                  <c:v>38237</c:v>
                </c:pt>
                <c:pt idx="726">
                  <c:v>38238</c:v>
                </c:pt>
                <c:pt idx="727">
                  <c:v>38239</c:v>
                </c:pt>
                <c:pt idx="728">
                  <c:v>38240</c:v>
                </c:pt>
                <c:pt idx="729">
                  <c:v>38241</c:v>
                </c:pt>
                <c:pt idx="730">
                  <c:v>38243</c:v>
                </c:pt>
                <c:pt idx="731">
                  <c:v>38244</c:v>
                </c:pt>
                <c:pt idx="732">
                  <c:v>38245</c:v>
                </c:pt>
                <c:pt idx="733">
                  <c:v>38246</c:v>
                </c:pt>
                <c:pt idx="734">
                  <c:v>38247</c:v>
                </c:pt>
                <c:pt idx="735">
                  <c:v>38248</c:v>
                </c:pt>
                <c:pt idx="736">
                  <c:v>38250</c:v>
                </c:pt>
                <c:pt idx="737">
                  <c:v>38251</c:v>
                </c:pt>
                <c:pt idx="738">
                  <c:v>38252</c:v>
                </c:pt>
                <c:pt idx="739">
                  <c:v>38253</c:v>
                </c:pt>
                <c:pt idx="740">
                  <c:v>38254</c:v>
                </c:pt>
                <c:pt idx="741">
                  <c:v>38255</c:v>
                </c:pt>
                <c:pt idx="742">
                  <c:v>38257</c:v>
                </c:pt>
                <c:pt idx="743">
                  <c:v>38258</c:v>
                </c:pt>
                <c:pt idx="744">
                  <c:v>38259</c:v>
                </c:pt>
                <c:pt idx="745">
                  <c:v>38260</c:v>
                </c:pt>
                <c:pt idx="746">
                  <c:v>38261</c:v>
                </c:pt>
                <c:pt idx="747">
                  <c:v>38262</c:v>
                </c:pt>
                <c:pt idx="748">
                  <c:v>38264</c:v>
                </c:pt>
                <c:pt idx="749">
                  <c:v>38265</c:v>
                </c:pt>
                <c:pt idx="750">
                  <c:v>38266</c:v>
                </c:pt>
                <c:pt idx="751">
                  <c:v>38267</c:v>
                </c:pt>
                <c:pt idx="752">
                  <c:v>38268</c:v>
                </c:pt>
                <c:pt idx="753">
                  <c:v>38269</c:v>
                </c:pt>
                <c:pt idx="754">
                  <c:v>38271</c:v>
                </c:pt>
                <c:pt idx="755">
                  <c:v>38272</c:v>
                </c:pt>
                <c:pt idx="756">
                  <c:v>38273</c:v>
                </c:pt>
                <c:pt idx="757">
                  <c:v>38274</c:v>
                </c:pt>
                <c:pt idx="758">
                  <c:v>38275</c:v>
                </c:pt>
                <c:pt idx="759">
                  <c:v>38276</c:v>
                </c:pt>
                <c:pt idx="760">
                  <c:v>38278</c:v>
                </c:pt>
                <c:pt idx="761">
                  <c:v>38279</c:v>
                </c:pt>
                <c:pt idx="762">
                  <c:v>38280</c:v>
                </c:pt>
                <c:pt idx="763">
                  <c:v>38281</c:v>
                </c:pt>
                <c:pt idx="764">
                  <c:v>38282</c:v>
                </c:pt>
                <c:pt idx="765">
                  <c:v>38283</c:v>
                </c:pt>
                <c:pt idx="766">
                  <c:v>38285</c:v>
                </c:pt>
                <c:pt idx="767">
                  <c:v>38286</c:v>
                </c:pt>
                <c:pt idx="768">
                  <c:v>38287</c:v>
                </c:pt>
                <c:pt idx="769">
                  <c:v>38288</c:v>
                </c:pt>
                <c:pt idx="770">
                  <c:v>38289</c:v>
                </c:pt>
                <c:pt idx="771">
                  <c:v>38290</c:v>
                </c:pt>
                <c:pt idx="772">
                  <c:v>38292</c:v>
                </c:pt>
                <c:pt idx="773">
                  <c:v>38293</c:v>
                </c:pt>
                <c:pt idx="774">
                  <c:v>38294</c:v>
                </c:pt>
                <c:pt idx="775">
                  <c:v>38295</c:v>
                </c:pt>
                <c:pt idx="776">
                  <c:v>38296</c:v>
                </c:pt>
                <c:pt idx="777">
                  <c:v>38300</c:v>
                </c:pt>
                <c:pt idx="778">
                  <c:v>38301</c:v>
                </c:pt>
                <c:pt idx="779">
                  <c:v>38302</c:v>
                </c:pt>
                <c:pt idx="780">
                  <c:v>38303</c:v>
                </c:pt>
                <c:pt idx="781">
                  <c:v>38304</c:v>
                </c:pt>
                <c:pt idx="782">
                  <c:v>38306</c:v>
                </c:pt>
                <c:pt idx="783">
                  <c:v>38307</c:v>
                </c:pt>
                <c:pt idx="784">
                  <c:v>38308</c:v>
                </c:pt>
                <c:pt idx="785">
                  <c:v>38309</c:v>
                </c:pt>
                <c:pt idx="786">
                  <c:v>38310</c:v>
                </c:pt>
                <c:pt idx="787">
                  <c:v>38311</c:v>
                </c:pt>
                <c:pt idx="788">
                  <c:v>38313</c:v>
                </c:pt>
                <c:pt idx="789">
                  <c:v>38314</c:v>
                </c:pt>
                <c:pt idx="790">
                  <c:v>38315</c:v>
                </c:pt>
                <c:pt idx="791">
                  <c:v>38316</c:v>
                </c:pt>
                <c:pt idx="792">
                  <c:v>38317</c:v>
                </c:pt>
                <c:pt idx="793">
                  <c:v>38320</c:v>
                </c:pt>
                <c:pt idx="794">
                  <c:v>38321</c:v>
                </c:pt>
                <c:pt idx="795">
                  <c:v>38322</c:v>
                </c:pt>
                <c:pt idx="796">
                  <c:v>38323</c:v>
                </c:pt>
                <c:pt idx="797">
                  <c:v>38324</c:v>
                </c:pt>
                <c:pt idx="798">
                  <c:v>38327</c:v>
                </c:pt>
                <c:pt idx="799">
                  <c:v>38328</c:v>
                </c:pt>
                <c:pt idx="800">
                  <c:v>38329</c:v>
                </c:pt>
                <c:pt idx="801">
                  <c:v>38330</c:v>
                </c:pt>
                <c:pt idx="802">
                  <c:v>38331</c:v>
                </c:pt>
                <c:pt idx="803">
                  <c:v>38332</c:v>
                </c:pt>
                <c:pt idx="804">
                  <c:v>38335</c:v>
                </c:pt>
                <c:pt idx="805">
                  <c:v>38336</c:v>
                </c:pt>
                <c:pt idx="806">
                  <c:v>38337</c:v>
                </c:pt>
                <c:pt idx="807">
                  <c:v>38338</c:v>
                </c:pt>
                <c:pt idx="808">
                  <c:v>38339</c:v>
                </c:pt>
                <c:pt idx="809">
                  <c:v>38341</c:v>
                </c:pt>
                <c:pt idx="810">
                  <c:v>38342</c:v>
                </c:pt>
                <c:pt idx="811">
                  <c:v>38343</c:v>
                </c:pt>
                <c:pt idx="812">
                  <c:v>38344</c:v>
                </c:pt>
                <c:pt idx="813">
                  <c:v>38345</c:v>
                </c:pt>
                <c:pt idx="814">
                  <c:v>38348</c:v>
                </c:pt>
                <c:pt idx="815">
                  <c:v>38349</c:v>
                </c:pt>
                <c:pt idx="816">
                  <c:v>38350</c:v>
                </c:pt>
                <c:pt idx="817">
                  <c:v>38351</c:v>
                </c:pt>
                <c:pt idx="818">
                  <c:v>38352</c:v>
                </c:pt>
                <c:pt idx="819">
                  <c:v>38353</c:v>
                </c:pt>
                <c:pt idx="820">
                  <c:v>38363</c:v>
                </c:pt>
                <c:pt idx="821">
                  <c:v>38364</c:v>
                </c:pt>
                <c:pt idx="822">
                  <c:v>38365</c:v>
                </c:pt>
                <c:pt idx="823">
                  <c:v>38366</c:v>
                </c:pt>
                <c:pt idx="824">
                  <c:v>38367</c:v>
                </c:pt>
                <c:pt idx="825">
                  <c:v>38370</c:v>
                </c:pt>
                <c:pt idx="826">
                  <c:v>38371</c:v>
                </c:pt>
                <c:pt idx="827">
                  <c:v>38372</c:v>
                </c:pt>
                <c:pt idx="828">
                  <c:v>38373</c:v>
                </c:pt>
                <c:pt idx="829">
                  <c:v>38374</c:v>
                </c:pt>
                <c:pt idx="830">
                  <c:v>38376</c:v>
                </c:pt>
                <c:pt idx="831">
                  <c:v>38377</c:v>
                </c:pt>
                <c:pt idx="832">
                  <c:v>38378</c:v>
                </c:pt>
                <c:pt idx="833">
                  <c:v>38379</c:v>
                </c:pt>
                <c:pt idx="834">
                  <c:v>38380</c:v>
                </c:pt>
                <c:pt idx="835">
                  <c:v>38381</c:v>
                </c:pt>
                <c:pt idx="836">
                  <c:v>38383</c:v>
                </c:pt>
                <c:pt idx="837">
                  <c:v>38384</c:v>
                </c:pt>
                <c:pt idx="838">
                  <c:v>38385</c:v>
                </c:pt>
                <c:pt idx="839">
                  <c:v>38386</c:v>
                </c:pt>
                <c:pt idx="840">
                  <c:v>38387</c:v>
                </c:pt>
                <c:pt idx="841">
                  <c:v>38388</c:v>
                </c:pt>
                <c:pt idx="842">
                  <c:v>38390</c:v>
                </c:pt>
                <c:pt idx="843">
                  <c:v>38391</c:v>
                </c:pt>
                <c:pt idx="844">
                  <c:v>38392</c:v>
                </c:pt>
                <c:pt idx="845">
                  <c:v>38393</c:v>
                </c:pt>
                <c:pt idx="846">
                  <c:v>38394</c:v>
                </c:pt>
                <c:pt idx="847">
                  <c:v>38395</c:v>
                </c:pt>
                <c:pt idx="848">
                  <c:v>38397</c:v>
                </c:pt>
                <c:pt idx="849">
                  <c:v>38398</c:v>
                </c:pt>
                <c:pt idx="850">
                  <c:v>38399</c:v>
                </c:pt>
                <c:pt idx="851">
                  <c:v>38400</c:v>
                </c:pt>
                <c:pt idx="852">
                  <c:v>38401</c:v>
                </c:pt>
                <c:pt idx="853">
                  <c:v>38402</c:v>
                </c:pt>
                <c:pt idx="854">
                  <c:v>38404</c:v>
                </c:pt>
                <c:pt idx="855">
                  <c:v>38405</c:v>
                </c:pt>
                <c:pt idx="856">
                  <c:v>38407</c:v>
                </c:pt>
                <c:pt idx="857">
                  <c:v>38408</c:v>
                </c:pt>
                <c:pt idx="858">
                  <c:v>38409</c:v>
                </c:pt>
                <c:pt idx="859">
                  <c:v>38411</c:v>
                </c:pt>
                <c:pt idx="860">
                  <c:v>38412</c:v>
                </c:pt>
                <c:pt idx="861">
                  <c:v>38413</c:v>
                </c:pt>
                <c:pt idx="862">
                  <c:v>38414</c:v>
                </c:pt>
                <c:pt idx="863">
                  <c:v>38415</c:v>
                </c:pt>
                <c:pt idx="864">
                  <c:v>38416</c:v>
                </c:pt>
                <c:pt idx="865">
                  <c:v>38417</c:v>
                </c:pt>
                <c:pt idx="866">
                  <c:v>38420</c:v>
                </c:pt>
                <c:pt idx="867">
                  <c:v>38421</c:v>
                </c:pt>
                <c:pt idx="868">
                  <c:v>38422</c:v>
                </c:pt>
                <c:pt idx="869">
                  <c:v>38423</c:v>
                </c:pt>
                <c:pt idx="870">
                  <c:v>38425</c:v>
                </c:pt>
                <c:pt idx="871">
                  <c:v>38426</c:v>
                </c:pt>
                <c:pt idx="872">
                  <c:v>38427</c:v>
                </c:pt>
                <c:pt idx="873">
                  <c:v>38428</c:v>
                </c:pt>
                <c:pt idx="874">
                  <c:v>38429</c:v>
                </c:pt>
                <c:pt idx="875">
                  <c:v>38430</c:v>
                </c:pt>
                <c:pt idx="876">
                  <c:v>38432</c:v>
                </c:pt>
                <c:pt idx="877">
                  <c:v>38433</c:v>
                </c:pt>
                <c:pt idx="878">
                  <c:v>38434</c:v>
                </c:pt>
                <c:pt idx="879">
                  <c:v>38435</c:v>
                </c:pt>
                <c:pt idx="880">
                  <c:v>38436</c:v>
                </c:pt>
                <c:pt idx="881">
                  <c:v>38439</c:v>
                </c:pt>
                <c:pt idx="882">
                  <c:v>38440</c:v>
                </c:pt>
                <c:pt idx="883">
                  <c:v>38441</c:v>
                </c:pt>
                <c:pt idx="884">
                  <c:v>38442</c:v>
                </c:pt>
                <c:pt idx="885">
                  <c:v>38443</c:v>
                </c:pt>
                <c:pt idx="886">
                  <c:v>38444</c:v>
                </c:pt>
                <c:pt idx="887">
                  <c:v>38446</c:v>
                </c:pt>
                <c:pt idx="888">
                  <c:v>38447</c:v>
                </c:pt>
                <c:pt idx="889">
                  <c:v>38448</c:v>
                </c:pt>
                <c:pt idx="890">
                  <c:v>38449</c:v>
                </c:pt>
                <c:pt idx="891">
                  <c:v>38450</c:v>
                </c:pt>
                <c:pt idx="892">
                  <c:v>38451</c:v>
                </c:pt>
                <c:pt idx="893">
                  <c:v>38453</c:v>
                </c:pt>
                <c:pt idx="894">
                  <c:v>38454</c:v>
                </c:pt>
                <c:pt idx="895">
                  <c:v>38456</c:v>
                </c:pt>
                <c:pt idx="896">
                  <c:v>38457</c:v>
                </c:pt>
                <c:pt idx="897">
                  <c:v>38458</c:v>
                </c:pt>
                <c:pt idx="898">
                  <c:v>38460</c:v>
                </c:pt>
                <c:pt idx="899">
                  <c:v>38461</c:v>
                </c:pt>
                <c:pt idx="900">
                  <c:v>38462</c:v>
                </c:pt>
                <c:pt idx="901">
                  <c:v>38463</c:v>
                </c:pt>
                <c:pt idx="902">
                  <c:v>38464</c:v>
                </c:pt>
                <c:pt idx="903">
                  <c:v>38465</c:v>
                </c:pt>
                <c:pt idx="904">
                  <c:v>38467</c:v>
                </c:pt>
                <c:pt idx="905">
                  <c:v>38468</c:v>
                </c:pt>
                <c:pt idx="906">
                  <c:v>38469</c:v>
                </c:pt>
                <c:pt idx="907">
                  <c:v>38470</c:v>
                </c:pt>
                <c:pt idx="908">
                  <c:v>38471</c:v>
                </c:pt>
                <c:pt idx="909">
                  <c:v>38475</c:v>
                </c:pt>
                <c:pt idx="910">
                  <c:v>38476</c:v>
                </c:pt>
                <c:pt idx="911">
                  <c:v>38478</c:v>
                </c:pt>
                <c:pt idx="912">
                  <c:v>38479</c:v>
                </c:pt>
                <c:pt idx="913">
                  <c:v>38481</c:v>
                </c:pt>
                <c:pt idx="914">
                  <c:v>38482</c:v>
                </c:pt>
                <c:pt idx="915">
                  <c:v>38483</c:v>
                </c:pt>
                <c:pt idx="916">
                  <c:v>38484</c:v>
                </c:pt>
                <c:pt idx="917">
                  <c:v>38485</c:v>
                </c:pt>
                <c:pt idx="918">
                  <c:v>38486</c:v>
                </c:pt>
                <c:pt idx="919">
                  <c:v>38488</c:v>
                </c:pt>
                <c:pt idx="920">
                  <c:v>38489</c:v>
                </c:pt>
                <c:pt idx="921">
                  <c:v>38490</c:v>
                </c:pt>
                <c:pt idx="922">
                  <c:v>38491</c:v>
                </c:pt>
                <c:pt idx="923">
                  <c:v>38492</c:v>
                </c:pt>
                <c:pt idx="924">
                  <c:v>38493</c:v>
                </c:pt>
                <c:pt idx="925">
                  <c:v>38495</c:v>
                </c:pt>
                <c:pt idx="926">
                  <c:v>38496</c:v>
                </c:pt>
                <c:pt idx="927">
                  <c:v>38497</c:v>
                </c:pt>
                <c:pt idx="928">
                  <c:v>38498</c:v>
                </c:pt>
                <c:pt idx="929">
                  <c:v>38499</c:v>
                </c:pt>
                <c:pt idx="930">
                  <c:v>38500</c:v>
                </c:pt>
                <c:pt idx="931">
                  <c:v>38503</c:v>
                </c:pt>
                <c:pt idx="932">
                  <c:v>38504</c:v>
                </c:pt>
                <c:pt idx="933">
                  <c:v>38505</c:v>
                </c:pt>
                <c:pt idx="934">
                  <c:v>38506</c:v>
                </c:pt>
                <c:pt idx="935">
                  <c:v>38507</c:v>
                </c:pt>
                <c:pt idx="936">
                  <c:v>38509</c:v>
                </c:pt>
                <c:pt idx="937">
                  <c:v>38510</c:v>
                </c:pt>
                <c:pt idx="938">
                  <c:v>38511</c:v>
                </c:pt>
                <c:pt idx="939">
                  <c:v>38512</c:v>
                </c:pt>
                <c:pt idx="940">
                  <c:v>38513</c:v>
                </c:pt>
                <c:pt idx="941">
                  <c:v>38514</c:v>
                </c:pt>
                <c:pt idx="942">
                  <c:v>38517</c:v>
                </c:pt>
                <c:pt idx="943">
                  <c:v>38518</c:v>
                </c:pt>
                <c:pt idx="944">
                  <c:v>38519</c:v>
                </c:pt>
                <c:pt idx="945">
                  <c:v>38520</c:v>
                </c:pt>
                <c:pt idx="946">
                  <c:v>38521</c:v>
                </c:pt>
                <c:pt idx="947">
                  <c:v>38523</c:v>
                </c:pt>
                <c:pt idx="948">
                  <c:v>38524</c:v>
                </c:pt>
                <c:pt idx="949">
                  <c:v>38525</c:v>
                </c:pt>
                <c:pt idx="950">
                  <c:v>38526</c:v>
                </c:pt>
                <c:pt idx="951">
                  <c:v>38527</c:v>
                </c:pt>
                <c:pt idx="952">
                  <c:v>38528</c:v>
                </c:pt>
                <c:pt idx="953">
                  <c:v>38530</c:v>
                </c:pt>
                <c:pt idx="954">
                  <c:v>38531</c:v>
                </c:pt>
                <c:pt idx="955">
                  <c:v>38532</c:v>
                </c:pt>
                <c:pt idx="956">
                  <c:v>38533</c:v>
                </c:pt>
                <c:pt idx="957">
                  <c:v>38534</c:v>
                </c:pt>
                <c:pt idx="958">
                  <c:v>38535</c:v>
                </c:pt>
                <c:pt idx="959">
                  <c:v>38538</c:v>
                </c:pt>
                <c:pt idx="960">
                  <c:v>38539</c:v>
                </c:pt>
                <c:pt idx="961">
                  <c:v>38540</c:v>
                </c:pt>
                <c:pt idx="962">
                  <c:v>38541</c:v>
                </c:pt>
                <c:pt idx="963">
                  <c:v>38542</c:v>
                </c:pt>
                <c:pt idx="964">
                  <c:v>38544</c:v>
                </c:pt>
                <c:pt idx="965">
                  <c:v>38545</c:v>
                </c:pt>
                <c:pt idx="966">
                  <c:v>38546</c:v>
                </c:pt>
                <c:pt idx="967">
                  <c:v>38547</c:v>
                </c:pt>
                <c:pt idx="968">
                  <c:v>38548</c:v>
                </c:pt>
                <c:pt idx="969">
                  <c:v>38549</c:v>
                </c:pt>
                <c:pt idx="970">
                  <c:v>38551</c:v>
                </c:pt>
                <c:pt idx="971">
                  <c:v>38552</c:v>
                </c:pt>
                <c:pt idx="972">
                  <c:v>38553</c:v>
                </c:pt>
                <c:pt idx="973">
                  <c:v>38554</c:v>
                </c:pt>
                <c:pt idx="974">
                  <c:v>38555</c:v>
                </c:pt>
                <c:pt idx="975">
                  <c:v>38556</c:v>
                </c:pt>
                <c:pt idx="976">
                  <c:v>38558</c:v>
                </c:pt>
                <c:pt idx="977">
                  <c:v>38559</c:v>
                </c:pt>
                <c:pt idx="978">
                  <c:v>38560</c:v>
                </c:pt>
                <c:pt idx="979">
                  <c:v>38561</c:v>
                </c:pt>
                <c:pt idx="980">
                  <c:v>38562</c:v>
                </c:pt>
                <c:pt idx="981">
                  <c:v>38563</c:v>
                </c:pt>
                <c:pt idx="982">
                  <c:v>38565</c:v>
                </c:pt>
                <c:pt idx="983">
                  <c:v>38566</c:v>
                </c:pt>
                <c:pt idx="984">
                  <c:v>38567</c:v>
                </c:pt>
                <c:pt idx="985">
                  <c:v>38568</c:v>
                </c:pt>
                <c:pt idx="986">
                  <c:v>38569</c:v>
                </c:pt>
                <c:pt idx="987">
                  <c:v>38570</c:v>
                </c:pt>
                <c:pt idx="988">
                  <c:v>38572</c:v>
                </c:pt>
                <c:pt idx="989">
                  <c:v>38573</c:v>
                </c:pt>
                <c:pt idx="990">
                  <c:v>38574</c:v>
                </c:pt>
                <c:pt idx="991">
                  <c:v>38575</c:v>
                </c:pt>
                <c:pt idx="992">
                  <c:v>38576</c:v>
                </c:pt>
                <c:pt idx="993">
                  <c:v>38577</c:v>
                </c:pt>
                <c:pt idx="994">
                  <c:v>38579</c:v>
                </c:pt>
                <c:pt idx="995">
                  <c:v>38580</c:v>
                </c:pt>
                <c:pt idx="996">
                  <c:v>38581</c:v>
                </c:pt>
                <c:pt idx="997">
                  <c:v>38582</c:v>
                </c:pt>
                <c:pt idx="998">
                  <c:v>38583</c:v>
                </c:pt>
                <c:pt idx="999">
                  <c:v>38584</c:v>
                </c:pt>
                <c:pt idx="1000">
                  <c:v>38586</c:v>
                </c:pt>
                <c:pt idx="1001">
                  <c:v>38587</c:v>
                </c:pt>
                <c:pt idx="1002">
                  <c:v>38588</c:v>
                </c:pt>
                <c:pt idx="1003">
                  <c:v>38589</c:v>
                </c:pt>
                <c:pt idx="1004">
                  <c:v>38590</c:v>
                </c:pt>
                <c:pt idx="1005">
                  <c:v>38591</c:v>
                </c:pt>
                <c:pt idx="1006">
                  <c:v>38593</c:v>
                </c:pt>
                <c:pt idx="1007">
                  <c:v>38594</c:v>
                </c:pt>
                <c:pt idx="1008">
                  <c:v>38595</c:v>
                </c:pt>
                <c:pt idx="1009">
                  <c:v>38596</c:v>
                </c:pt>
                <c:pt idx="1010">
                  <c:v>38597</c:v>
                </c:pt>
                <c:pt idx="1011">
                  <c:v>38598</c:v>
                </c:pt>
                <c:pt idx="1012">
                  <c:v>38601</c:v>
                </c:pt>
                <c:pt idx="1013">
                  <c:v>38602</c:v>
                </c:pt>
                <c:pt idx="1014">
                  <c:v>38603</c:v>
                </c:pt>
                <c:pt idx="1015">
                  <c:v>38604</c:v>
                </c:pt>
                <c:pt idx="1016">
                  <c:v>38605</c:v>
                </c:pt>
                <c:pt idx="1017">
                  <c:v>38607</c:v>
                </c:pt>
                <c:pt idx="1018">
                  <c:v>38608</c:v>
                </c:pt>
                <c:pt idx="1019">
                  <c:v>38609</c:v>
                </c:pt>
                <c:pt idx="1020">
                  <c:v>38610</c:v>
                </c:pt>
                <c:pt idx="1021">
                  <c:v>38611</c:v>
                </c:pt>
                <c:pt idx="1022">
                  <c:v>38612</c:v>
                </c:pt>
                <c:pt idx="1023">
                  <c:v>38614</c:v>
                </c:pt>
                <c:pt idx="1024">
                  <c:v>38615</c:v>
                </c:pt>
                <c:pt idx="1025">
                  <c:v>38616</c:v>
                </c:pt>
                <c:pt idx="1026">
                  <c:v>38617</c:v>
                </c:pt>
                <c:pt idx="1027">
                  <c:v>38618</c:v>
                </c:pt>
                <c:pt idx="1028">
                  <c:v>38619</c:v>
                </c:pt>
                <c:pt idx="1029">
                  <c:v>38621</c:v>
                </c:pt>
                <c:pt idx="1030">
                  <c:v>38622</c:v>
                </c:pt>
                <c:pt idx="1031">
                  <c:v>38623</c:v>
                </c:pt>
                <c:pt idx="1032">
                  <c:v>38624</c:v>
                </c:pt>
                <c:pt idx="1033">
                  <c:v>38625</c:v>
                </c:pt>
                <c:pt idx="1034">
                  <c:v>38626</c:v>
                </c:pt>
                <c:pt idx="1035">
                  <c:v>38628</c:v>
                </c:pt>
                <c:pt idx="1036">
                  <c:v>38629</c:v>
                </c:pt>
                <c:pt idx="1037">
                  <c:v>38630</c:v>
                </c:pt>
                <c:pt idx="1038">
                  <c:v>38631</c:v>
                </c:pt>
                <c:pt idx="1039">
                  <c:v>38632</c:v>
                </c:pt>
                <c:pt idx="1040">
                  <c:v>38633</c:v>
                </c:pt>
                <c:pt idx="1041">
                  <c:v>38635</c:v>
                </c:pt>
                <c:pt idx="1042">
                  <c:v>38636</c:v>
                </c:pt>
                <c:pt idx="1043">
                  <c:v>38637</c:v>
                </c:pt>
                <c:pt idx="1044">
                  <c:v>38638</c:v>
                </c:pt>
                <c:pt idx="1045">
                  <c:v>38639</c:v>
                </c:pt>
                <c:pt idx="1046">
                  <c:v>38640</c:v>
                </c:pt>
                <c:pt idx="1047">
                  <c:v>38642</c:v>
                </c:pt>
                <c:pt idx="1048">
                  <c:v>38643</c:v>
                </c:pt>
                <c:pt idx="1049">
                  <c:v>38644</c:v>
                </c:pt>
                <c:pt idx="1050">
                  <c:v>38645</c:v>
                </c:pt>
                <c:pt idx="1051">
                  <c:v>38646</c:v>
                </c:pt>
                <c:pt idx="1052">
                  <c:v>38649</c:v>
                </c:pt>
                <c:pt idx="1053">
                  <c:v>38650</c:v>
                </c:pt>
                <c:pt idx="1054">
                  <c:v>38651</c:v>
                </c:pt>
                <c:pt idx="1055">
                  <c:v>38652</c:v>
                </c:pt>
                <c:pt idx="1056">
                  <c:v>38653</c:v>
                </c:pt>
                <c:pt idx="1057">
                  <c:v>38654</c:v>
                </c:pt>
                <c:pt idx="1058">
                  <c:v>38656</c:v>
                </c:pt>
                <c:pt idx="1059">
                  <c:v>38657</c:v>
                </c:pt>
                <c:pt idx="1060">
                  <c:v>38658</c:v>
                </c:pt>
                <c:pt idx="1061">
                  <c:v>38659</c:v>
                </c:pt>
                <c:pt idx="1062">
                  <c:v>38660</c:v>
                </c:pt>
                <c:pt idx="1063">
                  <c:v>38661</c:v>
                </c:pt>
                <c:pt idx="1064">
                  <c:v>38663</c:v>
                </c:pt>
                <c:pt idx="1065">
                  <c:v>38664</c:v>
                </c:pt>
                <c:pt idx="1066">
                  <c:v>38665</c:v>
                </c:pt>
                <c:pt idx="1067">
                  <c:v>38666</c:v>
                </c:pt>
                <c:pt idx="1068">
                  <c:v>38667</c:v>
                </c:pt>
                <c:pt idx="1069">
                  <c:v>38668</c:v>
                </c:pt>
                <c:pt idx="1070">
                  <c:v>38670</c:v>
                </c:pt>
                <c:pt idx="1071">
                  <c:v>38671</c:v>
                </c:pt>
                <c:pt idx="1072">
                  <c:v>38672</c:v>
                </c:pt>
                <c:pt idx="1073">
                  <c:v>38673</c:v>
                </c:pt>
                <c:pt idx="1074">
                  <c:v>38674</c:v>
                </c:pt>
                <c:pt idx="1075">
                  <c:v>38677</c:v>
                </c:pt>
                <c:pt idx="1076">
                  <c:v>38678</c:v>
                </c:pt>
                <c:pt idx="1077">
                  <c:v>38679</c:v>
                </c:pt>
                <c:pt idx="1078">
                  <c:v>38680</c:v>
                </c:pt>
                <c:pt idx="1079">
                  <c:v>38681</c:v>
                </c:pt>
                <c:pt idx="1080">
                  <c:v>38684</c:v>
                </c:pt>
                <c:pt idx="1081">
                  <c:v>38685</c:v>
                </c:pt>
                <c:pt idx="1082">
                  <c:v>38686</c:v>
                </c:pt>
                <c:pt idx="1083">
                  <c:v>38687</c:v>
                </c:pt>
                <c:pt idx="1084">
                  <c:v>38688</c:v>
                </c:pt>
                <c:pt idx="1085">
                  <c:v>38689</c:v>
                </c:pt>
                <c:pt idx="1086">
                  <c:v>38691</c:v>
                </c:pt>
                <c:pt idx="1087">
                  <c:v>38692</c:v>
                </c:pt>
                <c:pt idx="1088">
                  <c:v>38693</c:v>
                </c:pt>
                <c:pt idx="1089">
                  <c:v>38694</c:v>
                </c:pt>
                <c:pt idx="1090">
                  <c:v>38695</c:v>
                </c:pt>
                <c:pt idx="1091">
                  <c:v>38696</c:v>
                </c:pt>
                <c:pt idx="1092">
                  <c:v>38698</c:v>
                </c:pt>
                <c:pt idx="1093">
                  <c:v>38699</c:v>
                </c:pt>
                <c:pt idx="1094">
                  <c:v>38700</c:v>
                </c:pt>
                <c:pt idx="1095">
                  <c:v>38701</c:v>
                </c:pt>
                <c:pt idx="1096">
                  <c:v>38702</c:v>
                </c:pt>
                <c:pt idx="1097">
                  <c:v>38703</c:v>
                </c:pt>
                <c:pt idx="1098">
                  <c:v>38705</c:v>
                </c:pt>
                <c:pt idx="1099">
                  <c:v>38706</c:v>
                </c:pt>
                <c:pt idx="1100">
                  <c:v>38707</c:v>
                </c:pt>
                <c:pt idx="1101">
                  <c:v>38708</c:v>
                </c:pt>
                <c:pt idx="1102">
                  <c:v>38709</c:v>
                </c:pt>
                <c:pt idx="1103">
                  <c:v>38710</c:v>
                </c:pt>
                <c:pt idx="1104">
                  <c:v>38712</c:v>
                </c:pt>
                <c:pt idx="1105">
                  <c:v>38713</c:v>
                </c:pt>
                <c:pt idx="1106">
                  <c:v>38714</c:v>
                </c:pt>
                <c:pt idx="1107">
                  <c:v>38715</c:v>
                </c:pt>
                <c:pt idx="1108">
                  <c:v>38716</c:v>
                </c:pt>
                <c:pt idx="1109">
                  <c:v>38717</c:v>
                </c:pt>
                <c:pt idx="1110">
                  <c:v>38727</c:v>
                </c:pt>
                <c:pt idx="1111">
                  <c:v>38728</c:v>
                </c:pt>
                <c:pt idx="1112">
                  <c:v>38729</c:v>
                </c:pt>
                <c:pt idx="1113">
                  <c:v>38730</c:v>
                </c:pt>
                <c:pt idx="1114">
                  <c:v>38731</c:v>
                </c:pt>
                <c:pt idx="1115">
                  <c:v>38734</c:v>
                </c:pt>
                <c:pt idx="1116">
                  <c:v>38735</c:v>
                </c:pt>
                <c:pt idx="1117">
                  <c:v>38736</c:v>
                </c:pt>
                <c:pt idx="1118">
                  <c:v>38737</c:v>
                </c:pt>
                <c:pt idx="1119">
                  <c:v>38738</c:v>
                </c:pt>
                <c:pt idx="1120">
                  <c:v>38740</c:v>
                </c:pt>
                <c:pt idx="1121">
                  <c:v>38741</c:v>
                </c:pt>
                <c:pt idx="1122">
                  <c:v>38742</c:v>
                </c:pt>
                <c:pt idx="1123">
                  <c:v>38743</c:v>
                </c:pt>
                <c:pt idx="1124">
                  <c:v>38744</c:v>
                </c:pt>
                <c:pt idx="1125">
                  <c:v>38747</c:v>
                </c:pt>
                <c:pt idx="1126">
                  <c:v>38748</c:v>
                </c:pt>
                <c:pt idx="1127">
                  <c:v>38749</c:v>
                </c:pt>
                <c:pt idx="1128">
                  <c:v>38750</c:v>
                </c:pt>
                <c:pt idx="1129">
                  <c:v>38751</c:v>
                </c:pt>
                <c:pt idx="1130">
                  <c:v>38752</c:v>
                </c:pt>
                <c:pt idx="1131">
                  <c:v>38754</c:v>
                </c:pt>
                <c:pt idx="1132">
                  <c:v>38755</c:v>
                </c:pt>
                <c:pt idx="1133">
                  <c:v>38756</c:v>
                </c:pt>
                <c:pt idx="1134">
                  <c:v>38757</c:v>
                </c:pt>
                <c:pt idx="1135">
                  <c:v>38758</c:v>
                </c:pt>
                <c:pt idx="1136">
                  <c:v>38759</c:v>
                </c:pt>
                <c:pt idx="1137">
                  <c:v>38761</c:v>
                </c:pt>
                <c:pt idx="1138">
                  <c:v>38762</c:v>
                </c:pt>
                <c:pt idx="1139">
                  <c:v>38763</c:v>
                </c:pt>
                <c:pt idx="1140">
                  <c:v>38764</c:v>
                </c:pt>
                <c:pt idx="1141">
                  <c:v>38765</c:v>
                </c:pt>
                <c:pt idx="1142">
                  <c:v>38769</c:v>
                </c:pt>
                <c:pt idx="1143">
                  <c:v>38770</c:v>
                </c:pt>
                <c:pt idx="1144">
                  <c:v>38771</c:v>
                </c:pt>
                <c:pt idx="1145">
                  <c:v>38774</c:v>
                </c:pt>
                <c:pt idx="1146">
                  <c:v>38775</c:v>
                </c:pt>
                <c:pt idx="1147">
                  <c:v>38776</c:v>
                </c:pt>
                <c:pt idx="1148">
                  <c:v>38777</c:v>
                </c:pt>
                <c:pt idx="1149">
                  <c:v>38778</c:v>
                </c:pt>
                <c:pt idx="1150">
                  <c:v>38779</c:v>
                </c:pt>
                <c:pt idx="1151">
                  <c:v>38780</c:v>
                </c:pt>
                <c:pt idx="1152">
                  <c:v>38782</c:v>
                </c:pt>
                <c:pt idx="1153">
                  <c:v>38783</c:v>
                </c:pt>
                <c:pt idx="1154">
                  <c:v>38784</c:v>
                </c:pt>
                <c:pt idx="1155">
                  <c:v>38785</c:v>
                </c:pt>
                <c:pt idx="1156">
                  <c:v>38786</c:v>
                </c:pt>
                <c:pt idx="1157">
                  <c:v>38787</c:v>
                </c:pt>
                <c:pt idx="1158">
                  <c:v>38789</c:v>
                </c:pt>
                <c:pt idx="1159">
                  <c:v>38790</c:v>
                </c:pt>
                <c:pt idx="1160">
                  <c:v>38791</c:v>
                </c:pt>
                <c:pt idx="1161">
                  <c:v>38792</c:v>
                </c:pt>
                <c:pt idx="1162">
                  <c:v>38793</c:v>
                </c:pt>
                <c:pt idx="1163">
                  <c:v>38794</c:v>
                </c:pt>
                <c:pt idx="1164">
                  <c:v>38796</c:v>
                </c:pt>
                <c:pt idx="1165">
                  <c:v>38797</c:v>
                </c:pt>
                <c:pt idx="1166">
                  <c:v>38798</c:v>
                </c:pt>
                <c:pt idx="1167">
                  <c:v>38799</c:v>
                </c:pt>
                <c:pt idx="1168">
                  <c:v>38800</c:v>
                </c:pt>
                <c:pt idx="1169">
                  <c:v>38801</c:v>
                </c:pt>
                <c:pt idx="1170">
                  <c:v>38803</c:v>
                </c:pt>
                <c:pt idx="1171">
                  <c:v>38804</c:v>
                </c:pt>
                <c:pt idx="1172">
                  <c:v>38805</c:v>
                </c:pt>
                <c:pt idx="1173">
                  <c:v>38806</c:v>
                </c:pt>
                <c:pt idx="1174">
                  <c:v>38807</c:v>
                </c:pt>
                <c:pt idx="1175">
                  <c:v>38808</c:v>
                </c:pt>
                <c:pt idx="1176">
                  <c:v>38810</c:v>
                </c:pt>
                <c:pt idx="1177">
                  <c:v>38811</c:v>
                </c:pt>
                <c:pt idx="1178">
                  <c:v>38812</c:v>
                </c:pt>
                <c:pt idx="1179">
                  <c:v>38813</c:v>
                </c:pt>
                <c:pt idx="1180">
                  <c:v>38814</c:v>
                </c:pt>
                <c:pt idx="1181">
                  <c:v>38815</c:v>
                </c:pt>
                <c:pt idx="1182">
                  <c:v>38817</c:v>
                </c:pt>
                <c:pt idx="1183">
                  <c:v>38818</c:v>
                </c:pt>
                <c:pt idx="1184">
                  <c:v>38819</c:v>
                </c:pt>
                <c:pt idx="1185">
                  <c:v>38820</c:v>
                </c:pt>
                <c:pt idx="1186">
                  <c:v>38821</c:v>
                </c:pt>
                <c:pt idx="1187">
                  <c:v>38824</c:v>
                </c:pt>
                <c:pt idx="1188">
                  <c:v>38825</c:v>
                </c:pt>
                <c:pt idx="1189">
                  <c:v>38826</c:v>
                </c:pt>
                <c:pt idx="1190">
                  <c:v>38827</c:v>
                </c:pt>
                <c:pt idx="1191">
                  <c:v>38828</c:v>
                </c:pt>
                <c:pt idx="1192">
                  <c:v>38829</c:v>
                </c:pt>
                <c:pt idx="1193">
                  <c:v>38831</c:v>
                </c:pt>
                <c:pt idx="1194">
                  <c:v>38832</c:v>
                </c:pt>
                <c:pt idx="1195">
                  <c:v>38833</c:v>
                </c:pt>
                <c:pt idx="1196">
                  <c:v>38834</c:v>
                </c:pt>
                <c:pt idx="1197">
                  <c:v>38835</c:v>
                </c:pt>
                <c:pt idx="1198">
                  <c:v>38836</c:v>
                </c:pt>
                <c:pt idx="1199">
                  <c:v>38839</c:v>
                </c:pt>
                <c:pt idx="1200">
                  <c:v>38840</c:v>
                </c:pt>
                <c:pt idx="1201">
                  <c:v>38841</c:v>
                </c:pt>
                <c:pt idx="1202">
                  <c:v>38842</c:v>
                </c:pt>
                <c:pt idx="1203">
                  <c:v>38843</c:v>
                </c:pt>
                <c:pt idx="1204">
                  <c:v>38847</c:v>
                </c:pt>
                <c:pt idx="1205">
                  <c:v>38848</c:v>
                </c:pt>
                <c:pt idx="1206">
                  <c:v>38849</c:v>
                </c:pt>
                <c:pt idx="1207">
                  <c:v>38850</c:v>
                </c:pt>
                <c:pt idx="1208">
                  <c:v>38852</c:v>
                </c:pt>
                <c:pt idx="1209">
                  <c:v>38853</c:v>
                </c:pt>
                <c:pt idx="1210">
                  <c:v>38854</c:v>
                </c:pt>
                <c:pt idx="1211">
                  <c:v>38855</c:v>
                </c:pt>
                <c:pt idx="1212">
                  <c:v>38856</c:v>
                </c:pt>
                <c:pt idx="1213">
                  <c:v>38857</c:v>
                </c:pt>
                <c:pt idx="1214">
                  <c:v>38859</c:v>
                </c:pt>
                <c:pt idx="1215">
                  <c:v>38860</c:v>
                </c:pt>
                <c:pt idx="1216">
                  <c:v>38861</c:v>
                </c:pt>
                <c:pt idx="1217">
                  <c:v>38862</c:v>
                </c:pt>
                <c:pt idx="1218">
                  <c:v>38863</c:v>
                </c:pt>
                <c:pt idx="1219">
                  <c:v>38864</c:v>
                </c:pt>
                <c:pt idx="1220">
                  <c:v>38867</c:v>
                </c:pt>
                <c:pt idx="1221">
                  <c:v>38868</c:v>
                </c:pt>
                <c:pt idx="1222">
                  <c:v>38869</c:v>
                </c:pt>
                <c:pt idx="1223">
                  <c:v>38870</c:v>
                </c:pt>
                <c:pt idx="1224">
                  <c:v>38871</c:v>
                </c:pt>
                <c:pt idx="1225">
                  <c:v>38873</c:v>
                </c:pt>
                <c:pt idx="1226">
                  <c:v>38874</c:v>
                </c:pt>
                <c:pt idx="1227">
                  <c:v>38875</c:v>
                </c:pt>
                <c:pt idx="1228">
                  <c:v>38876</c:v>
                </c:pt>
                <c:pt idx="1229">
                  <c:v>38877</c:v>
                </c:pt>
                <c:pt idx="1230">
                  <c:v>38878</c:v>
                </c:pt>
                <c:pt idx="1231">
                  <c:v>38881</c:v>
                </c:pt>
                <c:pt idx="1232">
                  <c:v>38882</c:v>
                </c:pt>
                <c:pt idx="1233">
                  <c:v>38883</c:v>
                </c:pt>
                <c:pt idx="1234">
                  <c:v>38884</c:v>
                </c:pt>
                <c:pt idx="1235">
                  <c:v>38887</c:v>
                </c:pt>
                <c:pt idx="1236">
                  <c:v>38888</c:v>
                </c:pt>
                <c:pt idx="1237">
                  <c:v>38889</c:v>
                </c:pt>
                <c:pt idx="1238">
                  <c:v>38890</c:v>
                </c:pt>
                <c:pt idx="1239">
                  <c:v>38891</c:v>
                </c:pt>
                <c:pt idx="1240">
                  <c:v>38892</c:v>
                </c:pt>
                <c:pt idx="1241">
                  <c:v>38894</c:v>
                </c:pt>
                <c:pt idx="1242">
                  <c:v>38895</c:v>
                </c:pt>
                <c:pt idx="1243">
                  <c:v>38896</c:v>
                </c:pt>
                <c:pt idx="1244">
                  <c:v>38897</c:v>
                </c:pt>
                <c:pt idx="1245">
                  <c:v>38898</c:v>
                </c:pt>
                <c:pt idx="1246">
                  <c:v>38899</c:v>
                </c:pt>
                <c:pt idx="1247">
                  <c:v>38901</c:v>
                </c:pt>
                <c:pt idx="1248">
                  <c:v>38902</c:v>
                </c:pt>
                <c:pt idx="1249">
                  <c:v>38903</c:v>
                </c:pt>
                <c:pt idx="1250">
                  <c:v>38904</c:v>
                </c:pt>
                <c:pt idx="1251">
                  <c:v>38905</c:v>
                </c:pt>
                <c:pt idx="1252">
                  <c:v>38906</c:v>
                </c:pt>
                <c:pt idx="1253">
                  <c:v>38908</c:v>
                </c:pt>
                <c:pt idx="1254">
                  <c:v>38909</c:v>
                </c:pt>
                <c:pt idx="1255">
                  <c:v>38910</c:v>
                </c:pt>
                <c:pt idx="1256">
                  <c:v>38911</c:v>
                </c:pt>
                <c:pt idx="1257">
                  <c:v>38912</c:v>
                </c:pt>
                <c:pt idx="1258">
                  <c:v>38913</c:v>
                </c:pt>
                <c:pt idx="1259">
                  <c:v>38915</c:v>
                </c:pt>
                <c:pt idx="1260">
                  <c:v>38916</c:v>
                </c:pt>
                <c:pt idx="1261">
                  <c:v>38917</c:v>
                </c:pt>
                <c:pt idx="1262">
                  <c:v>38918</c:v>
                </c:pt>
                <c:pt idx="1263">
                  <c:v>38919</c:v>
                </c:pt>
                <c:pt idx="1264">
                  <c:v>38920</c:v>
                </c:pt>
                <c:pt idx="1265">
                  <c:v>38922</c:v>
                </c:pt>
                <c:pt idx="1266">
                  <c:v>38923</c:v>
                </c:pt>
                <c:pt idx="1267">
                  <c:v>38924</c:v>
                </c:pt>
                <c:pt idx="1268">
                  <c:v>38925</c:v>
                </c:pt>
                <c:pt idx="1269">
                  <c:v>38926</c:v>
                </c:pt>
                <c:pt idx="1270">
                  <c:v>38927</c:v>
                </c:pt>
                <c:pt idx="1271">
                  <c:v>38929</c:v>
                </c:pt>
                <c:pt idx="1272">
                  <c:v>38930</c:v>
                </c:pt>
                <c:pt idx="1273">
                  <c:v>38931</c:v>
                </c:pt>
                <c:pt idx="1274">
                  <c:v>38932</c:v>
                </c:pt>
                <c:pt idx="1275">
                  <c:v>38933</c:v>
                </c:pt>
                <c:pt idx="1276">
                  <c:v>38934</c:v>
                </c:pt>
                <c:pt idx="1277">
                  <c:v>38936</c:v>
                </c:pt>
                <c:pt idx="1278">
                  <c:v>38937</c:v>
                </c:pt>
                <c:pt idx="1279">
                  <c:v>38938</c:v>
                </c:pt>
                <c:pt idx="1280">
                  <c:v>38939</c:v>
                </c:pt>
                <c:pt idx="1281">
                  <c:v>38940</c:v>
                </c:pt>
                <c:pt idx="1282">
                  <c:v>38941</c:v>
                </c:pt>
                <c:pt idx="1283">
                  <c:v>38943</c:v>
                </c:pt>
                <c:pt idx="1284">
                  <c:v>38944</c:v>
                </c:pt>
                <c:pt idx="1285">
                  <c:v>38945</c:v>
                </c:pt>
                <c:pt idx="1286">
                  <c:v>38946</c:v>
                </c:pt>
                <c:pt idx="1287">
                  <c:v>38947</c:v>
                </c:pt>
                <c:pt idx="1288">
                  <c:v>38948</c:v>
                </c:pt>
                <c:pt idx="1289">
                  <c:v>38950</c:v>
                </c:pt>
                <c:pt idx="1290">
                  <c:v>38951</c:v>
                </c:pt>
                <c:pt idx="1291">
                  <c:v>38952</c:v>
                </c:pt>
                <c:pt idx="1292">
                  <c:v>38953</c:v>
                </c:pt>
                <c:pt idx="1293">
                  <c:v>38954</c:v>
                </c:pt>
                <c:pt idx="1294">
                  <c:v>38955</c:v>
                </c:pt>
                <c:pt idx="1295">
                  <c:v>38957</c:v>
                </c:pt>
                <c:pt idx="1296">
                  <c:v>38958</c:v>
                </c:pt>
                <c:pt idx="1297">
                  <c:v>38959</c:v>
                </c:pt>
                <c:pt idx="1298">
                  <c:v>38960</c:v>
                </c:pt>
                <c:pt idx="1299">
                  <c:v>38961</c:v>
                </c:pt>
                <c:pt idx="1300">
                  <c:v>38962</c:v>
                </c:pt>
                <c:pt idx="1301">
                  <c:v>38965</c:v>
                </c:pt>
                <c:pt idx="1302">
                  <c:v>38966</c:v>
                </c:pt>
                <c:pt idx="1303">
                  <c:v>38967</c:v>
                </c:pt>
                <c:pt idx="1304">
                  <c:v>38968</c:v>
                </c:pt>
                <c:pt idx="1305">
                  <c:v>38969</c:v>
                </c:pt>
                <c:pt idx="1306">
                  <c:v>38971</c:v>
                </c:pt>
                <c:pt idx="1307">
                  <c:v>38972</c:v>
                </c:pt>
                <c:pt idx="1308">
                  <c:v>38973</c:v>
                </c:pt>
                <c:pt idx="1309">
                  <c:v>38974</c:v>
                </c:pt>
                <c:pt idx="1310">
                  <c:v>38975</c:v>
                </c:pt>
                <c:pt idx="1311">
                  <c:v>38976</c:v>
                </c:pt>
                <c:pt idx="1312">
                  <c:v>38978</c:v>
                </c:pt>
                <c:pt idx="1313">
                  <c:v>38979</c:v>
                </c:pt>
                <c:pt idx="1314">
                  <c:v>38980</c:v>
                </c:pt>
                <c:pt idx="1315">
                  <c:v>38981</c:v>
                </c:pt>
                <c:pt idx="1316">
                  <c:v>38982</c:v>
                </c:pt>
                <c:pt idx="1317">
                  <c:v>38983</c:v>
                </c:pt>
                <c:pt idx="1318">
                  <c:v>38985</c:v>
                </c:pt>
                <c:pt idx="1319">
                  <c:v>38986</c:v>
                </c:pt>
                <c:pt idx="1320">
                  <c:v>38987</c:v>
                </c:pt>
                <c:pt idx="1321">
                  <c:v>38988</c:v>
                </c:pt>
                <c:pt idx="1322">
                  <c:v>38989</c:v>
                </c:pt>
                <c:pt idx="1323">
                  <c:v>38990</c:v>
                </c:pt>
                <c:pt idx="1324">
                  <c:v>38992</c:v>
                </c:pt>
                <c:pt idx="1325">
                  <c:v>38993</c:v>
                </c:pt>
                <c:pt idx="1326">
                  <c:v>38994</c:v>
                </c:pt>
                <c:pt idx="1327">
                  <c:v>38995</c:v>
                </c:pt>
                <c:pt idx="1328">
                  <c:v>38996</c:v>
                </c:pt>
                <c:pt idx="1329">
                  <c:v>38997</c:v>
                </c:pt>
                <c:pt idx="1330">
                  <c:v>39000</c:v>
                </c:pt>
                <c:pt idx="1331">
                  <c:v>39001</c:v>
                </c:pt>
                <c:pt idx="1332">
                  <c:v>39002</c:v>
                </c:pt>
                <c:pt idx="1333">
                  <c:v>39003</c:v>
                </c:pt>
                <c:pt idx="1334">
                  <c:v>39004</c:v>
                </c:pt>
                <c:pt idx="1335">
                  <c:v>39006</c:v>
                </c:pt>
                <c:pt idx="1336">
                  <c:v>39007</c:v>
                </c:pt>
                <c:pt idx="1337">
                  <c:v>39008</c:v>
                </c:pt>
                <c:pt idx="1338">
                  <c:v>39009</c:v>
                </c:pt>
                <c:pt idx="1339">
                  <c:v>39010</c:v>
                </c:pt>
                <c:pt idx="1340">
                  <c:v>39011</c:v>
                </c:pt>
                <c:pt idx="1341">
                  <c:v>39013</c:v>
                </c:pt>
                <c:pt idx="1342">
                  <c:v>39014</c:v>
                </c:pt>
                <c:pt idx="1343">
                  <c:v>39015</c:v>
                </c:pt>
                <c:pt idx="1344">
                  <c:v>39016</c:v>
                </c:pt>
                <c:pt idx="1345">
                  <c:v>39017</c:v>
                </c:pt>
                <c:pt idx="1346">
                  <c:v>39018</c:v>
                </c:pt>
                <c:pt idx="1347">
                  <c:v>39020</c:v>
                </c:pt>
                <c:pt idx="1348">
                  <c:v>39021</c:v>
                </c:pt>
                <c:pt idx="1349">
                  <c:v>39022</c:v>
                </c:pt>
                <c:pt idx="1350">
                  <c:v>39023</c:v>
                </c:pt>
                <c:pt idx="1351">
                  <c:v>39024</c:v>
                </c:pt>
                <c:pt idx="1352">
                  <c:v>39025</c:v>
                </c:pt>
                <c:pt idx="1353">
                  <c:v>39027</c:v>
                </c:pt>
                <c:pt idx="1354">
                  <c:v>39028</c:v>
                </c:pt>
                <c:pt idx="1355">
                  <c:v>39029</c:v>
                </c:pt>
                <c:pt idx="1356">
                  <c:v>39030</c:v>
                </c:pt>
                <c:pt idx="1357">
                  <c:v>39031</c:v>
                </c:pt>
                <c:pt idx="1358">
                  <c:v>39032</c:v>
                </c:pt>
                <c:pt idx="1359">
                  <c:v>39034</c:v>
                </c:pt>
                <c:pt idx="1360">
                  <c:v>39035</c:v>
                </c:pt>
                <c:pt idx="1361">
                  <c:v>39036</c:v>
                </c:pt>
                <c:pt idx="1362">
                  <c:v>39037</c:v>
                </c:pt>
                <c:pt idx="1363">
                  <c:v>39038</c:v>
                </c:pt>
                <c:pt idx="1364">
                  <c:v>39039</c:v>
                </c:pt>
                <c:pt idx="1365">
                  <c:v>39041</c:v>
                </c:pt>
                <c:pt idx="1366">
                  <c:v>39042</c:v>
                </c:pt>
                <c:pt idx="1367">
                  <c:v>39043</c:v>
                </c:pt>
                <c:pt idx="1368">
                  <c:v>39044</c:v>
                </c:pt>
                <c:pt idx="1369">
                  <c:v>39045</c:v>
                </c:pt>
                <c:pt idx="1370">
                  <c:v>39048</c:v>
                </c:pt>
                <c:pt idx="1371">
                  <c:v>39049</c:v>
                </c:pt>
                <c:pt idx="1372">
                  <c:v>39050</c:v>
                </c:pt>
                <c:pt idx="1373">
                  <c:v>39051</c:v>
                </c:pt>
                <c:pt idx="1374">
                  <c:v>39052</c:v>
                </c:pt>
                <c:pt idx="1375">
                  <c:v>39053</c:v>
                </c:pt>
                <c:pt idx="1376">
                  <c:v>39055</c:v>
                </c:pt>
                <c:pt idx="1377">
                  <c:v>39056</c:v>
                </c:pt>
                <c:pt idx="1378">
                  <c:v>39057</c:v>
                </c:pt>
                <c:pt idx="1379">
                  <c:v>39058</c:v>
                </c:pt>
                <c:pt idx="1380">
                  <c:v>39059</c:v>
                </c:pt>
                <c:pt idx="1381">
                  <c:v>39060</c:v>
                </c:pt>
                <c:pt idx="1382">
                  <c:v>39062</c:v>
                </c:pt>
                <c:pt idx="1383">
                  <c:v>39063</c:v>
                </c:pt>
                <c:pt idx="1384">
                  <c:v>39064</c:v>
                </c:pt>
                <c:pt idx="1385">
                  <c:v>39065</c:v>
                </c:pt>
                <c:pt idx="1386">
                  <c:v>39066</c:v>
                </c:pt>
                <c:pt idx="1387">
                  <c:v>39067</c:v>
                </c:pt>
                <c:pt idx="1388">
                  <c:v>39069</c:v>
                </c:pt>
                <c:pt idx="1389">
                  <c:v>39070</c:v>
                </c:pt>
                <c:pt idx="1390">
                  <c:v>39071</c:v>
                </c:pt>
                <c:pt idx="1391">
                  <c:v>39072</c:v>
                </c:pt>
                <c:pt idx="1392">
                  <c:v>39073</c:v>
                </c:pt>
                <c:pt idx="1393">
                  <c:v>39074</c:v>
                </c:pt>
                <c:pt idx="1394">
                  <c:v>39077</c:v>
                </c:pt>
                <c:pt idx="1395">
                  <c:v>39078</c:v>
                </c:pt>
                <c:pt idx="1396">
                  <c:v>39079</c:v>
                </c:pt>
                <c:pt idx="1397">
                  <c:v>39080</c:v>
                </c:pt>
                <c:pt idx="1398">
                  <c:v>39081</c:v>
                </c:pt>
                <c:pt idx="1399">
                  <c:v>39091</c:v>
                </c:pt>
                <c:pt idx="1400">
                  <c:v>39092</c:v>
                </c:pt>
                <c:pt idx="1401">
                  <c:v>39093</c:v>
                </c:pt>
                <c:pt idx="1402">
                  <c:v>39094</c:v>
                </c:pt>
                <c:pt idx="1403">
                  <c:v>39095</c:v>
                </c:pt>
                <c:pt idx="1404">
                  <c:v>39097</c:v>
                </c:pt>
                <c:pt idx="1405">
                  <c:v>39098</c:v>
                </c:pt>
                <c:pt idx="1406">
                  <c:v>39099</c:v>
                </c:pt>
                <c:pt idx="1407">
                  <c:v>39100</c:v>
                </c:pt>
                <c:pt idx="1408">
                  <c:v>39101</c:v>
                </c:pt>
                <c:pt idx="1409">
                  <c:v>39102</c:v>
                </c:pt>
                <c:pt idx="1410">
                  <c:v>39104</c:v>
                </c:pt>
                <c:pt idx="1411">
                  <c:v>39105</c:v>
                </c:pt>
                <c:pt idx="1412">
                  <c:v>39106</c:v>
                </c:pt>
                <c:pt idx="1413">
                  <c:v>39107</c:v>
                </c:pt>
                <c:pt idx="1414">
                  <c:v>39108</c:v>
                </c:pt>
                <c:pt idx="1415">
                  <c:v>39109</c:v>
                </c:pt>
                <c:pt idx="1416">
                  <c:v>39111</c:v>
                </c:pt>
                <c:pt idx="1417">
                  <c:v>39112</c:v>
                </c:pt>
                <c:pt idx="1418">
                  <c:v>39113</c:v>
                </c:pt>
                <c:pt idx="1419">
                  <c:v>39114</c:v>
                </c:pt>
                <c:pt idx="1420">
                  <c:v>39115</c:v>
                </c:pt>
                <c:pt idx="1421">
                  <c:v>39116</c:v>
                </c:pt>
                <c:pt idx="1422">
                  <c:v>39118</c:v>
                </c:pt>
                <c:pt idx="1423">
                  <c:v>39119</c:v>
                </c:pt>
                <c:pt idx="1424">
                  <c:v>39120</c:v>
                </c:pt>
                <c:pt idx="1425">
                  <c:v>39121</c:v>
                </c:pt>
                <c:pt idx="1426">
                  <c:v>39122</c:v>
                </c:pt>
                <c:pt idx="1427">
                  <c:v>39125</c:v>
                </c:pt>
                <c:pt idx="1428">
                  <c:v>39126</c:v>
                </c:pt>
                <c:pt idx="1429">
                  <c:v>39127</c:v>
                </c:pt>
                <c:pt idx="1430">
                  <c:v>39128</c:v>
                </c:pt>
                <c:pt idx="1431">
                  <c:v>39129</c:v>
                </c:pt>
                <c:pt idx="1432">
                  <c:v>39130</c:v>
                </c:pt>
                <c:pt idx="1433">
                  <c:v>39133</c:v>
                </c:pt>
                <c:pt idx="1434">
                  <c:v>39134</c:v>
                </c:pt>
                <c:pt idx="1435">
                  <c:v>39135</c:v>
                </c:pt>
                <c:pt idx="1436">
                  <c:v>39136</c:v>
                </c:pt>
                <c:pt idx="1437">
                  <c:v>39137</c:v>
                </c:pt>
                <c:pt idx="1438">
                  <c:v>39139</c:v>
                </c:pt>
                <c:pt idx="1439">
                  <c:v>39140</c:v>
                </c:pt>
                <c:pt idx="1440">
                  <c:v>39141</c:v>
                </c:pt>
                <c:pt idx="1441">
                  <c:v>39142</c:v>
                </c:pt>
                <c:pt idx="1442">
                  <c:v>39143</c:v>
                </c:pt>
                <c:pt idx="1443">
                  <c:v>39144</c:v>
                </c:pt>
                <c:pt idx="1444">
                  <c:v>39146</c:v>
                </c:pt>
                <c:pt idx="1445">
                  <c:v>39147</c:v>
                </c:pt>
                <c:pt idx="1446">
                  <c:v>39148</c:v>
                </c:pt>
                <c:pt idx="1447">
                  <c:v>39149</c:v>
                </c:pt>
                <c:pt idx="1448">
                  <c:v>39150</c:v>
                </c:pt>
                <c:pt idx="1449">
                  <c:v>39151</c:v>
                </c:pt>
                <c:pt idx="1450">
                  <c:v>39153</c:v>
                </c:pt>
                <c:pt idx="1451">
                  <c:v>39154</c:v>
                </c:pt>
                <c:pt idx="1452">
                  <c:v>39155</c:v>
                </c:pt>
                <c:pt idx="1453">
                  <c:v>39156</c:v>
                </c:pt>
                <c:pt idx="1454">
                  <c:v>39157</c:v>
                </c:pt>
                <c:pt idx="1455">
                  <c:v>39160</c:v>
                </c:pt>
                <c:pt idx="1456">
                  <c:v>39161</c:v>
                </c:pt>
                <c:pt idx="1457">
                  <c:v>39162</c:v>
                </c:pt>
                <c:pt idx="1458">
                  <c:v>39163</c:v>
                </c:pt>
                <c:pt idx="1459">
                  <c:v>39164</c:v>
                </c:pt>
                <c:pt idx="1460">
                  <c:v>39167</c:v>
                </c:pt>
                <c:pt idx="1461">
                  <c:v>39168</c:v>
                </c:pt>
                <c:pt idx="1462">
                  <c:v>39169</c:v>
                </c:pt>
                <c:pt idx="1463">
                  <c:v>39170</c:v>
                </c:pt>
                <c:pt idx="1464">
                  <c:v>39171</c:v>
                </c:pt>
                <c:pt idx="1465">
                  <c:v>39172</c:v>
                </c:pt>
                <c:pt idx="1466">
                  <c:v>39174</c:v>
                </c:pt>
                <c:pt idx="1467">
                  <c:v>39175</c:v>
                </c:pt>
                <c:pt idx="1468">
                  <c:v>39176</c:v>
                </c:pt>
                <c:pt idx="1469">
                  <c:v>39177</c:v>
                </c:pt>
                <c:pt idx="1470">
                  <c:v>39178</c:v>
                </c:pt>
                <c:pt idx="1471">
                  <c:v>39181</c:v>
                </c:pt>
                <c:pt idx="1472">
                  <c:v>39182</c:v>
                </c:pt>
                <c:pt idx="1473">
                  <c:v>39183</c:v>
                </c:pt>
                <c:pt idx="1474">
                  <c:v>39184</c:v>
                </c:pt>
                <c:pt idx="1475">
                  <c:v>39185</c:v>
                </c:pt>
                <c:pt idx="1476">
                  <c:v>39186</c:v>
                </c:pt>
                <c:pt idx="1477">
                  <c:v>39188</c:v>
                </c:pt>
                <c:pt idx="1478">
                  <c:v>39189</c:v>
                </c:pt>
                <c:pt idx="1479">
                  <c:v>39190</c:v>
                </c:pt>
                <c:pt idx="1480">
                  <c:v>39191</c:v>
                </c:pt>
                <c:pt idx="1481">
                  <c:v>39192</c:v>
                </c:pt>
                <c:pt idx="1482">
                  <c:v>39193</c:v>
                </c:pt>
                <c:pt idx="1483">
                  <c:v>39195</c:v>
                </c:pt>
                <c:pt idx="1484">
                  <c:v>39196</c:v>
                </c:pt>
                <c:pt idx="1485">
                  <c:v>39197</c:v>
                </c:pt>
                <c:pt idx="1486">
                  <c:v>39198</c:v>
                </c:pt>
                <c:pt idx="1487">
                  <c:v>39199</c:v>
                </c:pt>
                <c:pt idx="1488">
                  <c:v>39200</c:v>
                </c:pt>
                <c:pt idx="1489">
                  <c:v>39204</c:v>
                </c:pt>
                <c:pt idx="1490">
                  <c:v>39205</c:v>
                </c:pt>
                <c:pt idx="1491">
                  <c:v>39206</c:v>
                </c:pt>
                <c:pt idx="1492">
                  <c:v>39207</c:v>
                </c:pt>
                <c:pt idx="1493">
                  <c:v>39209</c:v>
                </c:pt>
                <c:pt idx="1494">
                  <c:v>39210</c:v>
                </c:pt>
                <c:pt idx="1495">
                  <c:v>39211</c:v>
                </c:pt>
                <c:pt idx="1496">
                  <c:v>39212</c:v>
                </c:pt>
                <c:pt idx="1497">
                  <c:v>39213</c:v>
                </c:pt>
                <c:pt idx="1498">
                  <c:v>39214</c:v>
                </c:pt>
                <c:pt idx="1499">
                  <c:v>39216</c:v>
                </c:pt>
                <c:pt idx="1500">
                  <c:v>39217</c:v>
                </c:pt>
                <c:pt idx="1501">
                  <c:v>39218</c:v>
                </c:pt>
                <c:pt idx="1502">
                  <c:v>39219</c:v>
                </c:pt>
                <c:pt idx="1503">
                  <c:v>39220</c:v>
                </c:pt>
                <c:pt idx="1504">
                  <c:v>39221</c:v>
                </c:pt>
                <c:pt idx="1505">
                  <c:v>39223</c:v>
                </c:pt>
                <c:pt idx="1506">
                  <c:v>39224</c:v>
                </c:pt>
                <c:pt idx="1507">
                  <c:v>39225</c:v>
                </c:pt>
                <c:pt idx="1508">
                  <c:v>39226</c:v>
                </c:pt>
                <c:pt idx="1509">
                  <c:v>39227</c:v>
                </c:pt>
                <c:pt idx="1510">
                  <c:v>39228</c:v>
                </c:pt>
                <c:pt idx="1511">
                  <c:v>39230</c:v>
                </c:pt>
                <c:pt idx="1512">
                  <c:v>39231</c:v>
                </c:pt>
                <c:pt idx="1513">
                  <c:v>39232</c:v>
                </c:pt>
                <c:pt idx="1514">
                  <c:v>39233</c:v>
                </c:pt>
                <c:pt idx="1515">
                  <c:v>39234</c:v>
                </c:pt>
                <c:pt idx="1516">
                  <c:v>39235</c:v>
                </c:pt>
                <c:pt idx="1517">
                  <c:v>39237</c:v>
                </c:pt>
                <c:pt idx="1518">
                  <c:v>39238</c:v>
                </c:pt>
                <c:pt idx="1519">
                  <c:v>39239</c:v>
                </c:pt>
                <c:pt idx="1520">
                  <c:v>39240</c:v>
                </c:pt>
                <c:pt idx="1521">
                  <c:v>39241</c:v>
                </c:pt>
                <c:pt idx="1522">
                  <c:v>39242</c:v>
                </c:pt>
                <c:pt idx="1523">
                  <c:v>39246</c:v>
                </c:pt>
                <c:pt idx="1524">
                  <c:v>39247</c:v>
                </c:pt>
                <c:pt idx="1525">
                  <c:v>39248</c:v>
                </c:pt>
                <c:pt idx="1526">
                  <c:v>39249</c:v>
                </c:pt>
                <c:pt idx="1527">
                  <c:v>39251</c:v>
                </c:pt>
                <c:pt idx="1528">
                  <c:v>39252</c:v>
                </c:pt>
                <c:pt idx="1529">
                  <c:v>39253</c:v>
                </c:pt>
                <c:pt idx="1530">
                  <c:v>39254</c:v>
                </c:pt>
                <c:pt idx="1531">
                  <c:v>39255</c:v>
                </c:pt>
                <c:pt idx="1532">
                  <c:v>39258</c:v>
                </c:pt>
                <c:pt idx="1533">
                  <c:v>39259</c:v>
                </c:pt>
                <c:pt idx="1534">
                  <c:v>39260</c:v>
                </c:pt>
                <c:pt idx="1535">
                  <c:v>39261</c:v>
                </c:pt>
                <c:pt idx="1536">
                  <c:v>39262</c:v>
                </c:pt>
                <c:pt idx="1537">
                  <c:v>39263</c:v>
                </c:pt>
                <c:pt idx="1538">
                  <c:v>39265</c:v>
                </c:pt>
                <c:pt idx="1539">
                  <c:v>39266</c:v>
                </c:pt>
                <c:pt idx="1540">
                  <c:v>39268</c:v>
                </c:pt>
                <c:pt idx="1541">
                  <c:v>39269</c:v>
                </c:pt>
                <c:pt idx="1542">
                  <c:v>39270</c:v>
                </c:pt>
                <c:pt idx="1543">
                  <c:v>39272</c:v>
                </c:pt>
                <c:pt idx="1544">
                  <c:v>39273</c:v>
                </c:pt>
                <c:pt idx="1545">
                  <c:v>39274</c:v>
                </c:pt>
                <c:pt idx="1546">
                  <c:v>39275</c:v>
                </c:pt>
                <c:pt idx="1547">
                  <c:v>39276</c:v>
                </c:pt>
                <c:pt idx="1548">
                  <c:v>39277</c:v>
                </c:pt>
                <c:pt idx="1549">
                  <c:v>39279</c:v>
                </c:pt>
                <c:pt idx="1550">
                  <c:v>39280</c:v>
                </c:pt>
                <c:pt idx="1551">
                  <c:v>39281</c:v>
                </c:pt>
                <c:pt idx="1552">
                  <c:v>39282</c:v>
                </c:pt>
                <c:pt idx="1553">
                  <c:v>39283</c:v>
                </c:pt>
                <c:pt idx="1554">
                  <c:v>39284</c:v>
                </c:pt>
                <c:pt idx="1555">
                  <c:v>39286</c:v>
                </c:pt>
                <c:pt idx="1556">
                  <c:v>39287</c:v>
                </c:pt>
                <c:pt idx="1557">
                  <c:v>39288</c:v>
                </c:pt>
                <c:pt idx="1558">
                  <c:v>39289</c:v>
                </c:pt>
                <c:pt idx="1559">
                  <c:v>39290</c:v>
                </c:pt>
                <c:pt idx="1560">
                  <c:v>39291</c:v>
                </c:pt>
                <c:pt idx="1561">
                  <c:v>39293</c:v>
                </c:pt>
                <c:pt idx="1562">
                  <c:v>39294</c:v>
                </c:pt>
                <c:pt idx="1563">
                  <c:v>39295</c:v>
                </c:pt>
                <c:pt idx="1564">
                  <c:v>39296</c:v>
                </c:pt>
                <c:pt idx="1565">
                  <c:v>39297</c:v>
                </c:pt>
                <c:pt idx="1566">
                  <c:v>39298</c:v>
                </c:pt>
                <c:pt idx="1567">
                  <c:v>39300</c:v>
                </c:pt>
                <c:pt idx="1568">
                  <c:v>39301</c:v>
                </c:pt>
                <c:pt idx="1569">
                  <c:v>39302</c:v>
                </c:pt>
                <c:pt idx="1570">
                  <c:v>39303</c:v>
                </c:pt>
                <c:pt idx="1571">
                  <c:v>39304</c:v>
                </c:pt>
                <c:pt idx="1572">
                  <c:v>39305</c:v>
                </c:pt>
                <c:pt idx="1573">
                  <c:v>39307</c:v>
                </c:pt>
                <c:pt idx="1574">
                  <c:v>39308</c:v>
                </c:pt>
                <c:pt idx="1575">
                  <c:v>39309</c:v>
                </c:pt>
                <c:pt idx="1576">
                  <c:v>39310</c:v>
                </c:pt>
                <c:pt idx="1577">
                  <c:v>39311</c:v>
                </c:pt>
                <c:pt idx="1578">
                  <c:v>39312</c:v>
                </c:pt>
                <c:pt idx="1579">
                  <c:v>39314</c:v>
                </c:pt>
                <c:pt idx="1580">
                  <c:v>39315</c:v>
                </c:pt>
                <c:pt idx="1581">
                  <c:v>39316</c:v>
                </c:pt>
                <c:pt idx="1582">
                  <c:v>39317</c:v>
                </c:pt>
                <c:pt idx="1583">
                  <c:v>39318</c:v>
                </c:pt>
                <c:pt idx="1584">
                  <c:v>39319</c:v>
                </c:pt>
                <c:pt idx="1585">
                  <c:v>39321</c:v>
                </c:pt>
                <c:pt idx="1586">
                  <c:v>39322</c:v>
                </c:pt>
                <c:pt idx="1587">
                  <c:v>39323</c:v>
                </c:pt>
                <c:pt idx="1588">
                  <c:v>39324</c:v>
                </c:pt>
                <c:pt idx="1589">
                  <c:v>39325</c:v>
                </c:pt>
                <c:pt idx="1590">
                  <c:v>39326</c:v>
                </c:pt>
                <c:pt idx="1591">
                  <c:v>39329</c:v>
                </c:pt>
                <c:pt idx="1592">
                  <c:v>39330</c:v>
                </c:pt>
                <c:pt idx="1593">
                  <c:v>39331</c:v>
                </c:pt>
                <c:pt idx="1594">
                  <c:v>39332</c:v>
                </c:pt>
                <c:pt idx="1595">
                  <c:v>39333</c:v>
                </c:pt>
                <c:pt idx="1596">
                  <c:v>39335</c:v>
                </c:pt>
                <c:pt idx="1597">
                  <c:v>39336</c:v>
                </c:pt>
                <c:pt idx="1598">
                  <c:v>39337</c:v>
                </c:pt>
                <c:pt idx="1599">
                  <c:v>39338</c:v>
                </c:pt>
                <c:pt idx="1600">
                  <c:v>39339</c:v>
                </c:pt>
                <c:pt idx="1601">
                  <c:v>39340</c:v>
                </c:pt>
                <c:pt idx="1602">
                  <c:v>39342</c:v>
                </c:pt>
                <c:pt idx="1603">
                  <c:v>39343</c:v>
                </c:pt>
                <c:pt idx="1604">
                  <c:v>39344</c:v>
                </c:pt>
                <c:pt idx="1605">
                  <c:v>39345</c:v>
                </c:pt>
                <c:pt idx="1606">
                  <c:v>39346</c:v>
                </c:pt>
                <c:pt idx="1607">
                  <c:v>39347</c:v>
                </c:pt>
                <c:pt idx="1608">
                  <c:v>39349</c:v>
                </c:pt>
                <c:pt idx="1609">
                  <c:v>39350</c:v>
                </c:pt>
                <c:pt idx="1610">
                  <c:v>39351</c:v>
                </c:pt>
                <c:pt idx="1611">
                  <c:v>39352</c:v>
                </c:pt>
                <c:pt idx="1612">
                  <c:v>39353</c:v>
                </c:pt>
                <c:pt idx="1613">
                  <c:v>39354</c:v>
                </c:pt>
                <c:pt idx="1614">
                  <c:v>39356</c:v>
                </c:pt>
                <c:pt idx="1615">
                  <c:v>39357</c:v>
                </c:pt>
                <c:pt idx="1616">
                  <c:v>39358</c:v>
                </c:pt>
                <c:pt idx="1617">
                  <c:v>39359</c:v>
                </c:pt>
                <c:pt idx="1618">
                  <c:v>39360</c:v>
                </c:pt>
                <c:pt idx="1619">
                  <c:v>39361</c:v>
                </c:pt>
                <c:pt idx="1620">
                  <c:v>39363</c:v>
                </c:pt>
                <c:pt idx="1621">
                  <c:v>39364</c:v>
                </c:pt>
                <c:pt idx="1622">
                  <c:v>39365</c:v>
                </c:pt>
                <c:pt idx="1623">
                  <c:v>39366</c:v>
                </c:pt>
                <c:pt idx="1624">
                  <c:v>39367</c:v>
                </c:pt>
                <c:pt idx="1625">
                  <c:v>39368</c:v>
                </c:pt>
                <c:pt idx="1626">
                  <c:v>39370</c:v>
                </c:pt>
                <c:pt idx="1627">
                  <c:v>39371</c:v>
                </c:pt>
                <c:pt idx="1628">
                  <c:v>39372</c:v>
                </c:pt>
                <c:pt idx="1629">
                  <c:v>39373</c:v>
                </c:pt>
                <c:pt idx="1630">
                  <c:v>39374</c:v>
                </c:pt>
                <c:pt idx="1631">
                  <c:v>39375</c:v>
                </c:pt>
                <c:pt idx="1632">
                  <c:v>39377</c:v>
                </c:pt>
                <c:pt idx="1633">
                  <c:v>39378</c:v>
                </c:pt>
                <c:pt idx="1634">
                  <c:v>39379</c:v>
                </c:pt>
                <c:pt idx="1635">
                  <c:v>39380</c:v>
                </c:pt>
                <c:pt idx="1636">
                  <c:v>39381</c:v>
                </c:pt>
                <c:pt idx="1637">
                  <c:v>39382</c:v>
                </c:pt>
                <c:pt idx="1638">
                  <c:v>39384</c:v>
                </c:pt>
                <c:pt idx="1639">
                  <c:v>39385</c:v>
                </c:pt>
                <c:pt idx="1640">
                  <c:v>39386</c:v>
                </c:pt>
                <c:pt idx="1641">
                  <c:v>39387</c:v>
                </c:pt>
                <c:pt idx="1642">
                  <c:v>39388</c:v>
                </c:pt>
                <c:pt idx="1643">
                  <c:v>39391</c:v>
                </c:pt>
                <c:pt idx="1644">
                  <c:v>39392</c:v>
                </c:pt>
                <c:pt idx="1645">
                  <c:v>39393</c:v>
                </c:pt>
                <c:pt idx="1646">
                  <c:v>39394</c:v>
                </c:pt>
                <c:pt idx="1647">
                  <c:v>39395</c:v>
                </c:pt>
                <c:pt idx="1648">
                  <c:v>39396</c:v>
                </c:pt>
                <c:pt idx="1649">
                  <c:v>39398</c:v>
                </c:pt>
                <c:pt idx="1650">
                  <c:v>39399</c:v>
                </c:pt>
                <c:pt idx="1651">
                  <c:v>39400</c:v>
                </c:pt>
                <c:pt idx="1652">
                  <c:v>39401</c:v>
                </c:pt>
                <c:pt idx="1653">
                  <c:v>39402</c:v>
                </c:pt>
                <c:pt idx="1654">
                  <c:v>39403</c:v>
                </c:pt>
                <c:pt idx="1655">
                  <c:v>39405</c:v>
                </c:pt>
                <c:pt idx="1656">
                  <c:v>39406</c:v>
                </c:pt>
                <c:pt idx="1657">
                  <c:v>39407</c:v>
                </c:pt>
                <c:pt idx="1658">
                  <c:v>39408</c:v>
                </c:pt>
                <c:pt idx="1659">
                  <c:v>39409</c:v>
                </c:pt>
                <c:pt idx="1660">
                  <c:v>39412</c:v>
                </c:pt>
                <c:pt idx="1661">
                  <c:v>39413</c:v>
                </c:pt>
                <c:pt idx="1662">
                  <c:v>39414</c:v>
                </c:pt>
                <c:pt idx="1663">
                  <c:v>39415</c:v>
                </c:pt>
                <c:pt idx="1664">
                  <c:v>39416</c:v>
                </c:pt>
                <c:pt idx="1665">
                  <c:v>39417</c:v>
                </c:pt>
                <c:pt idx="1666">
                  <c:v>39419</c:v>
                </c:pt>
                <c:pt idx="1667">
                  <c:v>39420</c:v>
                </c:pt>
                <c:pt idx="1668">
                  <c:v>39421</c:v>
                </c:pt>
                <c:pt idx="1669">
                  <c:v>39422</c:v>
                </c:pt>
                <c:pt idx="1670">
                  <c:v>39423</c:v>
                </c:pt>
                <c:pt idx="1671">
                  <c:v>39424</c:v>
                </c:pt>
                <c:pt idx="1672">
                  <c:v>39426</c:v>
                </c:pt>
                <c:pt idx="1673">
                  <c:v>39427</c:v>
                </c:pt>
                <c:pt idx="1674">
                  <c:v>39428</c:v>
                </c:pt>
                <c:pt idx="1675">
                  <c:v>39429</c:v>
                </c:pt>
                <c:pt idx="1676">
                  <c:v>39430</c:v>
                </c:pt>
                <c:pt idx="1677">
                  <c:v>39431</c:v>
                </c:pt>
                <c:pt idx="1678">
                  <c:v>39433</c:v>
                </c:pt>
                <c:pt idx="1679">
                  <c:v>39434</c:v>
                </c:pt>
                <c:pt idx="1680">
                  <c:v>39435</c:v>
                </c:pt>
                <c:pt idx="1681">
                  <c:v>39436</c:v>
                </c:pt>
                <c:pt idx="1682">
                  <c:v>39437</c:v>
                </c:pt>
                <c:pt idx="1683">
                  <c:v>39438</c:v>
                </c:pt>
                <c:pt idx="1684">
                  <c:v>39440</c:v>
                </c:pt>
                <c:pt idx="1685">
                  <c:v>39442</c:v>
                </c:pt>
                <c:pt idx="1686">
                  <c:v>39443</c:v>
                </c:pt>
                <c:pt idx="1687">
                  <c:v>39444</c:v>
                </c:pt>
                <c:pt idx="1688">
                  <c:v>39445</c:v>
                </c:pt>
                <c:pt idx="1689">
                  <c:v>39447</c:v>
                </c:pt>
                <c:pt idx="1690">
                  <c:v>39448</c:v>
                </c:pt>
                <c:pt idx="1691">
                  <c:v>39449</c:v>
                </c:pt>
                <c:pt idx="1692">
                  <c:v>39450</c:v>
                </c:pt>
                <c:pt idx="1693">
                  <c:v>39451</c:v>
                </c:pt>
                <c:pt idx="1694">
                  <c:v>39452</c:v>
                </c:pt>
                <c:pt idx="1695">
                  <c:v>39454</c:v>
                </c:pt>
                <c:pt idx="1696">
                  <c:v>39456</c:v>
                </c:pt>
                <c:pt idx="1697">
                  <c:v>39457</c:v>
                </c:pt>
                <c:pt idx="1698">
                  <c:v>39458</c:v>
                </c:pt>
                <c:pt idx="1699">
                  <c:v>39459</c:v>
                </c:pt>
                <c:pt idx="1700">
                  <c:v>39461</c:v>
                </c:pt>
                <c:pt idx="1701">
                  <c:v>39462</c:v>
                </c:pt>
                <c:pt idx="1702">
                  <c:v>39463</c:v>
                </c:pt>
                <c:pt idx="1703">
                  <c:v>39464</c:v>
                </c:pt>
                <c:pt idx="1704">
                  <c:v>39465</c:v>
                </c:pt>
                <c:pt idx="1705">
                  <c:v>39466</c:v>
                </c:pt>
                <c:pt idx="1706">
                  <c:v>39469</c:v>
                </c:pt>
                <c:pt idx="1707">
                  <c:v>39470</c:v>
                </c:pt>
                <c:pt idx="1708">
                  <c:v>39471</c:v>
                </c:pt>
                <c:pt idx="1709">
                  <c:v>39472</c:v>
                </c:pt>
                <c:pt idx="1710">
                  <c:v>39473</c:v>
                </c:pt>
                <c:pt idx="1711">
                  <c:v>39475</c:v>
                </c:pt>
                <c:pt idx="1712">
                  <c:v>39476</c:v>
                </c:pt>
                <c:pt idx="1713">
                  <c:v>39477</c:v>
                </c:pt>
                <c:pt idx="1714">
                  <c:v>39478</c:v>
                </c:pt>
                <c:pt idx="1715">
                  <c:v>39479</c:v>
                </c:pt>
                <c:pt idx="1716">
                  <c:v>39480</c:v>
                </c:pt>
                <c:pt idx="1717">
                  <c:v>39482</c:v>
                </c:pt>
                <c:pt idx="1718">
                  <c:v>39483</c:v>
                </c:pt>
                <c:pt idx="1719">
                  <c:v>39484</c:v>
                </c:pt>
                <c:pt idx="1720">
                  <c:v>39485</c:v>
                </c:pt>
                <c:pt idx="1721">
                  <c:v>39486</c:v>
                </c:pt>
                <c:pt idx="1722">
                  <c:v>39487</c:v>
                </c:pt>
                <c:pt idx="1723">
                  <c:v>39489</c:v>
                </c:pt>
                <c:pt idx="1724">
                  <c:v>39490</c:v>
                </c:pt>
                <c:pt idx="1725">
                  <c:v>39491</c:v>
                </c:pt>
                <c:pt idx="1726">
                  <c:v>39492</c:v>
                </c:pt>
                <c:pt idx="1727">
                  <c:v>39493</c:v>
                </c:pt>
                <c:pt idx="1728">
                  <c:v>39494</c:v>
                </c:pt>
                <c:pt idx="1729">
                  <c:v>39497</c:v>
                </c:pt>
                <c:pt idx="1730">
                  <c:v>39498</c:v>
                </c:pt>
                <c:pt idx="1731">
                  <c:v>39499</c:v>
                </c:pt>
                <c:pt idx="1732">
                  <c:v>39500</c:v>
                </c:pt>
                <c:pt idx="1733">
                  <c:v>39501</c:v>
                </c:pt>
                <c:pt idx="1734">
                  <c:v>39503</c:v>
                </c:pt>
                <c:pt idx="1735">
                  <c:v>39504</c:v>
                </c:pt>
                <c:pt idx="1736">
                  <c:v>39505</c:v>
                </c:pt>
                <c:pt idx="1737">
                  <c:v>39506</c:v>
                </c:pt>
                <c:pt idx="1738">
                  <c:v>39507</c:v>
                </c:pt>
                <c:pt idx="1739">
                  <c:v>39508</c:v>
                </c:pt>
                <c:pt idx="1740">
                  <c:v>39510</c:v>
                </c:pt>
                <c:pt idx="1741">
                  <c:v>39511</c:v>
                </c:pt>
                <c:pt idx="1742">
                  <c:v>39512</c:v>
                </c:pt>
                <c:pt idx="1743">
                  <c:v>39513</c:v>
                </c:pt>
                <c:pt idx="1744">
                  <c:v>39514</c:v>
                </c:pt>
                <c:pt idx="1745">
                  <c:v>39515</c:v>
                </c:pt>
                <c:pt idx="1746">
                  <c:v>39517</c:v>
                </c:pt>
                <c:pt idx="1747">
                  <c:v>39518</c:v>
                </c:pt>
                <c:pt idx="1748">
                  <c:v>39519</c:v>
                </c:pt>
                <c:pt idx="1749">
                  <c:v>39520</c:v>
                </c:pt>
                <c:pt idx="1750">
                  <c:v>39521</c:v>
                </c:pt>
                <c:pt idx="1751">
                  <c:v>39524</c:v>
                </c:pt>
                <c:pt idx="1752">
                  <c:v>39525</c:v>
                </c:pt>
                <c:pt idx="1753">
                  <c:v>39526</c:v>
                </c:pt>
                <c:pt idx="1754">
                  <c:v>39527</c:v>
                </c:pt>
                <c:pt idx="1755">
                  <c:v>39531</c:v>
                </c:pt>
                <c:pt idx="1756">
                  <c:v>39532</c:v>
                </c:pt>
                <c:pt idx="1757">
                  <c:v>39533</c:v>
                </c:pt>
                <c:pt idx="1758">
                  <c:v>39534</c:v>
                </c:pt>
                <c:pt idx="1759">
                  <c:v>39535</c:v>
                </c:pt>
                <c:pt idx="1760">
                  <c:v>39538</c:v>
                </c:pt>
                <c:pt idx="1761">
                  <c:v>39539</c:v>
                </c:pt>
                <c:pt idx="1762">
                  <c:v>39540</c:v>
                </c:pt>
                <c:pt idx="1763">
                  <c:v>39541</c:v>
                </c:pt>
                <c:pt idx="1764">
                  <c:v>39542</c:v>
                </c:pt>
                <c:pt idx="1765">
                  <c:v>39543</c:v>
                </c:pt>
                <c:pt idx="1766">
                  <c:v>39545</c:v>
                </c:pt>
                <c:pt idx="1767">
                  <c:v>39546</c:v>
                </c:pt>
                <c:pt idx="1768">
                  <c:v>39547</c:v>
                </c:pt>
                <c:pt idx="1769">
                  <c:v>39548</c:v>
                </c:pt>
                <c:pt idx="1770">
                  <c:v>39549</c:v>
                </c:pt>
                <c:pt idx="1771">
                  <c:v>39550</c:v>
                </c:pt>
                <c:pt idx="1772">
                  <c:v>39552</c:v>
                </c:pt>
                <c:pt idx="1773">
                  <c:v>39553</c:v>
                </c:pt>
                <c:pt idx="1774">
                  <c:v>39554</c:v>
                </c:pt>
                <c:pt idx="1775">
                  <c:v>39555</c:v>
                </c:pt>
                <c:pt idx="1776">
                  <c:v>39556</c:v>
                </c:pt>
                <c:pt idx="1777">
                  <c:v>39557</c:v>
                </c:pt>
                <c:pt idx="1778">
                  <c:v>39559</c:v>
                </c:pt>
                <c:pt idx="1779">
                  <c:v>39560</c:v>
                </c:pt>
                <c:pt idx="1780">
                  <c:v>39561</c:v>
                </c:pt>
                <c:pt idx="1781">
                  <c:v>39562</c:v>
                </c:pt>
                <c:pt idx="1782">
                  <c:v>39563</c:v>
                </c:pt>
                <c:pt idx="1783">
                  <c:v>39564</c:v>
                </c:pt>
                <c:pt idx="1784">
                  <c:v>39566</c:v>
                </c:pt>
                <c:pt idx="1785">
                  <c:v>39567</c:v>
                </c:pt>
                <c:pt idx="1786">
                  <c:v>39568</c:v>
                </c:pt>
                <c:pt idx="1787">
                  <c:v>39569</c:v>
                </c:pt>
                <c:pt idx="1788">
                  <c:v>39570</c:v>
                </c:pt>
                <c:pt idx="1789">
                  <c:v>39571</c:v>
                </c:pt>
                <c:pt idx="1790">
                  <c:v>39573</c:v>
                </c:pt>
                <c:pt idx="1791">
                  <c:v>39574</c:v>
                </c:pt>
                <c:pt idx="1792">
                  <c:v>39575</c:v>
                </c:pt>
                <c:pt idx="1793">
                  <c:v>39576</c:v>
                </c:pt>
                <c:pt idx="1794">
                  <c:v>39577</c:v>
                </c:pt>
                <c:pt idx="1795">
                  <c:v>39578</c:v>
                </c:pt>
                <c:pt idx="1796">
                  <c:v>39580</c:v>
                </c:pt>
                <c:pt idx="1797">
                  <c:v>39581</c:v>
                </c:pt>
                <c:pt idx="1798">
                  <c:v>39582</c:v>
                </c:pt>
                <c:pt idx="1799">
                  <c:v>39583</c:v>
                </c:pt>
                <c:pt idx="1800">
                  <c:v>39584</c:v>
                </c:pt>
                <c:pt idx="1801">
                  <c:v>39585</c:v>
                </c:pt>
                <c:pt idx="1802">
                  <c:v>39587</c:v>
                </c:pt>
                <c:pt idx="1803">
                  <c:v>39588</c:v>
                </c:pt>
                <c:pt idx="1804">
                  <c:v>39589</c:v>
                </c:pt>
                <c:pt idx="1805">
                  <c:v>39590</c:v>
                </c:pt>
                <c:pt idx="1806">
                  <c:v>39591</c:v>
                </c:pt>
                <c:pt idx="1807">
                  <c:v>39592</c:v>
                </c:pt>
                <c:pt idx="1808">
                  <c:v>39595</c:v>
                </c:pt>
                <c:pt idx="1809">
                  <c:v>39596</c:v>
                </c:pt>
                <c:pt idx="1810">
                  <c:v>39597</c:v>
                </c:pt>
                <c:pt idx="1811">
                  <c:v>39598</c:v>
                </c:pt>
                <c:pt idx="1812">
                  <c:v>39599</c:v>
                </c:pt>
                <c:pt idx="1813">
                  <c:v>39601</c:v>
                </c:pt>
                <c:pt idx="1814">
                  <c:v>39602</c:v>
                </c:pt>
                <c:pt idx="1815">
                  <c:v>39603</c:v>
                </c:pt>
                <c:pt idx="1816">
                  <c:v>39604</c:v>
                </c:pt>
                <c:pt idx="1817">
                  <c:v>39605</c:v>
                </c:pt>
                <c:pt idx="1818">
                  <c:v>39606</c:v>
                </c:pt>
                <c:pt idx="1819">
                  <c:v>39608</c:v>
                </c:pt>
                <c:pt idx="1820">
                  <c:v>39609</c:v>
                </c:pt>
                <c:pt idx="1821">
                  <c:v>39610</c:v>
                </c:pt>
                <c:pt idx="1822">
                  <c:v>39611</c:v>
                </c:pt>
                <c:pt idx="1823">
                  <c:v>39612</c:v>
                </c:pt>
                <c:pt idx="1824">
                  <c:v>39613</c:v>
                </c:pt>
                <c:pt idx="1825">
                  <c:v>39615</c:v>
                </c:pt>
                <c:pt idx="1826">
                  <c:v>39616</c:v>
                </c:pt>
                <c:pt idx="1827">
                  <c:v>39617</c:v>
                </c:pt>
                <c:pt idx="1828">
                  <c:v>39618</c:v>
                </c:pt>
                <c:pt idx="1829">
                  <c:v>39619</c:v>
                </c:pt>
                <c:pt idx="1830">
                  <c:v>39620</c:v>
                </c:pt>
                <c:pt idx="1831">
                  <c:v>39622</c:v>
                </c:pt>
                <c:pt idx="1832">
                  <c:v>39623</c:v>
                </c:pt>
                <c:pt idx="1833">
                  <c:v>39624</c:v>
                </c:pt>
                <c:pt idx="1834">
                  <c:v>39625</c:v>
                </c:pt>
                <c:pt idx="1835">
                  <c:v>39626</c:v>
                </c:pt>
                <c:pt idx="1836">
                  <c:v>39627</c:v>
                </c:pt>
                <c:pt idx="1837">
                  <c:v>39629</c:v>
                </c:pt>
                <c:pt idx="1838">
                  <c:v>39630</c:v>
                </c:pt>
                <c:pt idx="1839">
                  <c:v>39631</c:v>
                </c:pt>
                <c:pt idx="1840">
                  <c:v>39632</c:v>
                </c:pt>
                <c:pt idx="1841">
                  <c:v>39636</c:v>
                </c:pt>
                <c:pt idx="1842">
                  <c:v>39637</c:v>
                </c:pt>
                <c:pt idx="1843">
                  <c:v>39638</c:v>
                </c:pt>
                <c:pt idx="1844">
                  <c:v>39639</c:v>
                </c:pt>
                <c:pt idx="1845">
                  <c:v>39640</c:v>
                </c:pt>
                <c:pt idx="1846">
                  <c:v>39641</c:v>
                </c:pt>
                <c:pt idx="1847">
                  <c:v>39643</c:v>
                </c:pt>
                <c:pt idx="1848">
                  <c:v>39644</c:v>
                </c:pt>
                <c:pt idx="1849">
                  <c:v>39645</c:v>
                </c:pt>
                <c:pt idx="1850">
                  <c:v>39646</c:v>
                </c:pt>
                <c:pt idx="1851">
                  <c:v>39647</c:v>
                </c:pt>
                <c:pt idx="1852">
                  <c:v>39648</c:v>
                </c:pt>
                <c:pt idx="1853">
                  <c:v>39650</c:v>
                </c:pt>
                <c:pt idx="1854">
                  <c:v>39651</c:v>
                </c:pt>
                <c:pt idx="1855">
                  <c:v>39652</c:v>
                </c:pt>
                <c:pt idx="1856">
                  <c:v>39653</c:v>
                </c:pt>
                <c:pt idx="1857">
                  <c:v>39654</c:v>
                </c:pt>
                <c:pt idx="1858">
                  <c:v>39655</c:v>
                </c:pt>
                <c:pt idx="1859">
                  <c:v>39657</c:v>
                </c:pt>
                <c:pt idx="1860">
                  <c:v>39658</c:v>
                </c:pt>
                <c:pt idx="1861">
                  <c:v>39659</c:v>
                </c:pt>
                <c:pt idx="1862">
                  <c:v>39660</c:v>
                </c:pt>
                <c:pt idx="1863">
                  <c:v>39661</c:v>
                </c:pt>
                <c:pt idx="1864">
                  <c:v>39662</c:v>
                </c:pt>
                <c:pt idx="1865">
                  <c:v>39664</c:v>
                </c:pt>
                <c:pt idx="1866">
                  <c:v>39665</c:v>
                </c:pt>
                <c:pt idx="1867">
                  <c:v>39666</c:v>
                </c:pt>
                <c:pt idx="1868">
                  <c:v>39667</c:v>
                </c:pt>
                <c:pt idx="1869">
                  <c:v>39668</c:v>
                </c:pt>
                <c:pt idx="1870">
                  <c:v>39669</c:v>
                </c:pt>
                <c:pt idx="1871">
                  <c:v>39671</c:v>
                </c:pt>
                <c:pt idx="1872">
                  <c:v>39672</c:v>
                </c:pt>
                <c:pt idx="1873">
                  <c:v>39673</c:v>
                </c:pt>
                <c:pt idx="1874">
                  <c:v>39674</c:v>
                </c:pt>
                <c:pt idx="1875">
                  <c:v>39675</c:v>
                </c:pt>
                <c:pt idx="1876">
                  <c:v>39676</c:v>
                </c:pt>
                <c:pt idx="1877">
                  <c:v>39678</c:v>
                </c:pt>
                <c:pt idx="1878">
                  <c:v>39679</c:v>
                </c:pt>
                <c:pt idx="1879">
                  <c:v>39680</c:v>
                </c:pt>
                <c:pt idx="1880">
                  <c:v>39681</c:v>
                </c:pt>
                <c:pt idx="1881">
                  <c:v>39682</c:v>
                </c:pt>
                <c:pt idx="1882">
                  <c:v>39683</c:v>
                </c:pt>
                <c:pt idx="1883">
                  <c:v>39685</c:v>
                </c:pt>
                <c:pt idx="1884">
                  <c:v>39686</c:v>
                </c:pt>
                <c:pt idx="1885">
                  <c:v>39687</c:v>
                </c:pt>
                <c:pt idx="1886">
                  <c:v>39688</c:v>
                </c:pt>
                <c:pt idx="1887">
                  <c:v>39689</c:v>
                </c:pt>
                <c:pt idx="1888">
                  <c:v>39690</c:v>
                </c:pt>
                <c:pt idx="1889">
                  <c:v>39693</c:v>
                </c:pt>
                <c:pt idx="1890">
                  <c:v>39694</c:v>
                </c:pt>
                <c:pt idx="1891">
                  <c:v>39695</c:v>
                </c:pt>
                <c:pt idx="1892">
                  <c:v>39696</c:v>
                </c:pt>
                <c:pt idx="1893">
                  <c:v>39697</c:v>
                </c:pt>
                <c:pt idx="1894">
                  <c:v>39699</c:v>
                </c:pt>
                <c:pt idx="1895">
                  <c:v>39700</c:v>
                </c:pt>
                <c:pt idx="1896">
                  <c:v>39701</c:v>
                </c:pt>
                <c:pt idx="1897">
                  <c:v>39702</c:v>
                </c:pt>
                <c:pt idx="1898">
                  <c:v>39703</c:v>
                </c:pt>
                <c:pt idx="1899">
                  <c:v>39704</c:v>
                </c:pt>
                <c:pt idx="1900">
                  <c:v>39706</c:v>
                </c:pt>
                <c:pt idx="1901">
                  <c:v>39707</c:v>
                </c:pt>
                <c:pt idx="1902">
                  <c:v>39708</c:v>
                </c:pt>
                <c:pt idx="1903">
                  <c:v>39709</c:v>
                </c:pt>
                <c:pt idx="1904">
                  <c:v>39710</c:v>
                </c:pt>
                <c:pt idx="1905">
                  <c:v>39711</c:v>
                </c:pt>
                <c:pt idx="1906">
                  <c:v>39713</c:v>
                </c:pt>
                <c:pt idx="1907">
                  <c:v>39714</c:v>
                </c:pt>
                <c:pt idx="1908">
                  <c:v>39715</c:v>
                </c:pt>
                <c:pt idx="1909">
                  <c:v>39716</c:v>
                </c:pt>
                <c:pt idx="1910">
                  <c:v>39717</c:v>
                </c:pt>
                <c:pt idx="1911">
                  <c:v>39718</c:v>
                </c:pt>
                <c:pt idx="1912">
                  <c:v>39720</c:v>
                </c:pt>
                <c:pt idx="1913">
                  <c:v>39721</c:v>
                </c:pt>
                <c:pt idx="1914">
                  <c:v>39722</c:v>
                </c:pt>
                <c:pt idx="1915">
                  <c:v>39723</c:v>
                </c:pt>
                <c:pt idx="1916">
                  <c:v>39724</c:v>
                </c:pt>
                <c:pt idx="1917">
                  <c:v>39725</c:v>
                </c:pt>
                <c:pt idx="1918">
                  <c:v>39727</c:v>
                </c:pt>
                <c:pt idx="1919">
                  <c:v>39728</c:v>
                </c:pt>
                <c:pt idx="1920">
                  <c:v>39729</c:v>
                </c:pt>
                <c:pt idx="1921">
                  <c:v>39730</c:v>
                </c:pt>
                <c:pt idx="1922">
                  <c:v>39731</c:v>
                </c:pt>
                <c:pt idx="1923">
                  <c:v>39732</c:v>
                </c:pt>
                <c:pt idx="1924">
                  <c:v>39734</c:v>
                </c:pt>
                <c:pt idx="1925">
                  <c:v>39735</c:v>
                </c:pt>
                <c:pt idx="1926">
                  <c:v>39736</c:v>
                </c:pt>
                <c:pt idx="1927">
                  <c:v>39737</c:v>
                </c:pt>
                <c:pt idx="1928">
                  <c:v>39738</c:v>
                </c:pt>
                <c:pt idx="1929">
                  <c:v>39739</c:v>
                </c:pt>
                <c:pt idx="1930">
                  <c:v>39741</c:v>
                </c:pt>
                <c:pt idx="1931">
                  <c:v>39742</c:v>
                </c:pt>
                <c:pt idx="1932">
                  <c:v>39743</c:v>
                </c:pt>
                <c:pt idx="1933">
                  <c:v>39744</c:v>
                </c:pt>
                <c:pt idx="1934">
                  <c:v>39745</c:v>
                </c:pt>
                <c:pt idx="1935">
                  <c:v>39746</c:v>
                </c:pt>
                <c:pt idx="1936">
                  <c:v>39748</c:v>
                </c:pt>
                <c:pt idx="1937">
                  <c:v>39749</c:v>
                </c:pt>
                <c:pt idx="1938">
                  <c:v>39750</c:v>
                </c:pt>
                <c:pt idx="1939">
                  <c:v>39751</c:v>
                </c:pt>
                <c:pt idx="1940">
                  <c:v>39752</c:v>
                </c:pt>
                <c:pt idx="1941">
                  <c:v>39755</c:v>
                </c:pt>
                <c:pt idx="1942">
                  <c:v>39756</c:v>
                </c:pt>
                <c:pt idx="1943">
                  <c:v>39757</c:v>
                </c:pt>
                <c:pt idx="1944">
                  <c:v>39758</c:v>
                </c:pt>
                <c:pt idx="1945">
                  <c:v>39759</c:v>
                </c:pt>
                <c:pt idx="1946">
                  <c:v>39760</c:v>
                </c:pt>
                <c:pt idx="1947">
                  <c:v>39762</c:v>
                </c:pt>
                <c:pt idx="1948">
                  <c:v>39763</c:v>
                </c:pt>
                <c:pt idx="1949">
                  <c:v>39764</c:v>
                </c:pt>
                <c:pt idx="1950">
                  <c:v>39765</c:v>
                </c:pt>
                <c:pt idx="1951">
                  <c:v>39766</c:v>
                </c:pt>
                <c:pt idx="1952">
                  <c:v>39767</c:v>
                </c:pt>
                <c:pt idx="1953">
                  <c:v>39769</c:v>
                </c:pt>
                <c:pt idx="1954">
                  <c:v>39770</c:v>
                </c:pt>
                <c:pt idx="1955">
                  <c:v>39771</c:v>
                </c:pt>
                <c:pt idx="1956">
                  <c:v>39772</c:v>
                </c:pt>
                <c:pt idx="1957">
                  <c:v>39773</c:v>
                </c:pt>
                <c:pt idx="1958">
                  <c:v>39774</c:v>
                </c:pt>
                <c:pt idx="1959">
                  <c:v>39776</c:v>
                </c:pt>
                <c:pt idx="1960">
                  <c:v>39777</c:v>
                </c:pt>
                <c:pt idx="1961">
                  <c:v>39778</c:v>
                </c:pt>
                <c:pt idx="1962">
                  <c:v>39779</c:v>
                </c:pt>
                <c:pt idx="1963">
                  <c:v>39780</c:v>
                </c:pt>
                <c:pt idx="1964">
                  <c:v>39783</c:v>
                </c:pt>
                <c:pt idx="1965">
                  <c:v>39784</c:v>
                </c:pt>
                <c:pt idx="1966">
                  <c:v>39785</c:v>
                </c:pt>
                <c:pt idx="1967">
                  <c:v>39786</c:v>
                </c:pt>
                <c:pt idx="1968">
                  <c:v>39787</c:v>
                </c:pt>
                <c:pt idx="1969">
                  <c:v>39788</c:v>
                </c:pt>
                <c:pt idx="1970">
                  <c:v>39790</c:v>
                </c:pt>
                <c:pt idx="1971">
                  <c:v>39791</c:v>
                </c:pt>
                <c:pt idx="1972">
                  <c:v>39792</c:v>
                </c:pt>
                <c:pt idx="1973">
                  <c:v>39793</c:v>
                </c:pt>
                <c:pt idx="1974">
                  <c:v>39794</c:v>
                </c:pt>
                <c:pt idx="1975">
                  <c:v>39795</c:v>
                </c:pt>
                <c:pt idx="1976">
                  <c:v>39797</c:v>
                </c:pt>
                <c:pt idx="1977">
                  <c:v>39798</c:v>
                </c:pt>
                <c:pt idx="1978">
                  <c:v>39799</c:v>
                </c:pt>
                <c:pt idx="1979">
                  <c:v>39800</c:v>
                </c:pt>
                <c:pt idx="1980">
                  <c:v>39801</c:v>
                </c:pt>
                <c:pt idx="1981">
                  <c:v>39802</c:v>
                </c:pt>
                <c:pt idx="1982">
                  <c:v>39804</c:v>
                </c:pt>
                <c:pt idx="1983">
                  <c:v>39805</c:v>
                </c:pt>
                <c:pt idx="1984">
                  <c:v>39806</c:v>
                </c:pt>
                <c:pt idx="1985">
                  <c:v>39808</c:v>
                </c:pt>
                <c:pt idx="1986">
                  <c:v>39809</c:v>
                </c:pt>
                <c:pt idx="1987">
                  <c:v>39811</c:v>
                </c:pt>
                <c:pt idx="1988">
                  <c:v>39812</c:v>
                </c:pt>
                <c:pt idx="1989">
                  <c:v>39813</c:v>
                </c:pt>
                <c:pt idx="1990">
                  <c:v>39814</c:v>
                </c:pt>
                <c:pt idx="1991">
                  <c:v>39815</c:v>
                </c:pt>
                <c:pt idx="1992">
                  <c:v>39816</c:v>
                </c:pt>
                <c:pt idx="1993">
                  <c:v>39818</c:v>
                </c:pt>
                <c:pt idx="1994">
                  <c:v>39819</c:v>
                </c:pt>
                <c:pt idx="1995">
                  <c:v>39820</c:v>
                </c:pt>
                <c:pt idx="1996">
                  <c:v>39821</c:v>
                </c:pt>
                <c:pt idx="1997">
                  <c:v>39822</c:v>
                </c:pt>
                <c:pt idx="1998">
                  <c:v>39825</c:v>
                </c:pt>
                <c:pt idx="1999">
                  <c:v>39826</c:v>
                </c:pt>
                <c:pt idx="2000">
                  <c:v>39827</c:v>
                </c:pt>
                <c:pt idx="2001">
                  <c:v>39828</c:v>
                </c:pt>
                <c:pt idx="2002">
                  <c:v>39829</c:v>
                </c:pt>
                <c:pt idx="2003">
                  <c:v>39830</c:v>
                </c:pt>
                <c:pt idx="2004">
                  <c:v>39833</c:v>
                </c:pt>
                <c:pt idx="2005">
                  <c:v>39834</c:v>
                </c:pt>
                <c:pt idx="2006">
                  <c:v>39835</c:v>
                </c:pt>
                <c:pt idx="2007">
                  <c:v>39836</c:v>
                </c:pt>
                <c:pt idx="2008">
                  <c:v>39837</c:v>
                </c:pt>
                <c:pt idx="2009">
                  <c:v>39839</c:v>
                </c:pt>
                <c:pt idx="2010">
                  <c:v>39840</c:v>
                </c:pt>
                <c:pt idx="2011">
                  <c:v>39841</c:v>
                </c:pt>
                <c:pt idx="2012">
                  <c:v>39842</c:v>
                </c:pt>
                <c:pt idx="2013">
                  <c:v>39843</c:v>
                </c:pt>
                <c:pt idx="2014">
                  <c:v>39844</c:v>
                </c:pt>
                <c:pt idx="2015">
                  <c:v>39846</c:v>
                </c:pt>
                <c:pt idx="2016">
                  <c:v>39847</c:v>
                </c:pt>
                <c:pt idx="2017">
                  <c:v>39848</c:v>
                </c:pt>
                <c:pt idx="2018">
                  <c:v>39849</c:v>
                </c:pt>
                <c:pt idx="2019">
                  <c:v>39850</c:v>
                </c:pt>
                <c:pt idx="2020">
                  <c:v>39851</c:v>
                </c:pt>
                <c:pt idx="2021">
                  <c:v>39853</c:v>
                </c:pt>
                <c:pt idx="2022">
                  <c:v>39854</c:v>
                </c:pt>
                <c:pt idx="2023">
                  <c:v>39855</c:v>
                </c:pt>
                <c:pt idx="2024">
                  <c:v>39856</c:v>
                </c:pt>
                <c:pt idx="2025">
                  <c:v>39857</c:v>
                </c:pt>
                <c:pt idx="2026">
                  <c:v>39858</c:v>
                </c:pt>
                <c:pt idx="2027">
                  <c:v>39861</c:v>
                </c:pt>
                <c:pt idx="2028">
                  <c:v>39862</c:v>
                </c:pt>
                <c:pt idx="2029">
                  <c:v>39863</c:v>
                </c:pt>
                <c:pt idx="2030">
                  <c:v>39864</c:v>
                </c:pt>
                <c:pt idx="2031">
                  <c:v>39865</c:v>
                </c:pt>
                <c:pt idx="2032">
                  <c:v>39867</c:v>
                </c:pt>
                <c:pt idx="2033">
                  <c:v>39868</c:v>
                </c:pt>
                <c:pt idx="2034">
                  <c:v>39869</c:v>
                </c:pt>
                <c:pt idx="2035">
                  <c:v>39870</c:v>
                </c:pt>
                <c:pt idx="2036">
                  <c:v>39871</c:v>
                </c:pt>
                <c:pt idx="2037">
                  <c:v>39872</c:v>
                </c:pt>
                <c:pt idx="2038">
                  <c:v>39874</c:v>
                </c:pt>
                <c:pt idx="2039">
                  <c:v>39875</c:v>
                </c:pt>
                <c:pt idx="2040">
                  <c:v>39876</c:v>
                </c:pt>
                <c:pt idx="2041">
                  <c:v>39877</c:v>
                </c:pt>
                <c:pt idx="2042">
                  <c:v>39878</c:v>
                </c:pt>
                <c:pt idx="2043">
                  <c:v>39879</c:v>
                </c:pt>
                <c:pt idx="2044">
                  <c:v>39881</c:v>
                </c:pt>
                <c:pt idx="2045">
                  <c:v>39882</c:v>
                </c:pt>
                <c:pt idx="2046">
                  <c:v>39883</c:v>
                </c:pt>
                <c:pt idx="2047">
                  <c:v>39884</c:v>
                </c:pt>
                <c:pt idx="2048">
                  <c:v>39885</c:v>
                </c:pt>
                <c:pt idx="2049">
                  <c:v>39888</c:v>
                </c:pt>
                <c:pt idx="2050">
                  <c:v>39889</c:v>
                </c:pt>
                <c:pt idx="2051">
                  <c:v>39890</c:v>
                </c:pt>
                <c:pt idx="2052">
                  <c:v>39891</c:v>
                </c:pt>
                <c:pt idx="2053">
                  <c:v>39892</c:v>
                </c:pt>
                <c:pt idx="2054">
                  <c:v>39895</c:v>
                </c:pt>
                <c:pt idx="2055">
                  <c:v>39896</c:v>
                </c:pt>
                <c:pt idx="2056">
                  <c:v>39897</c:v>
                </c:pt>
                <c:pt idx="2057">
                  <c:v>39898</c:v>
                </c:pt>
                <c:pt idx="2058">
                  <c:v>39899</c:v>
                </c:pt>
                <c:pt idx="2059">
                  <c:v>39902</c:v>
                </c:pt>
                <c:pt idx="2060">
                  <c:v>39903</c:v>
                </c:pt>
                <c:pt idx="2061">
                  <c:v>39904</c:v>
                </c:pt>
                <c:pt idx="2062">
                  <c:v>39905</c:v>
                </c:pt>
                <c:pt idx="2063">
                  <c:v>39906</c:v>
                </c:pt>
                <c:pt idx="2064">
                  <c:v>39907</c:v>
                </c:pt>
                <c:pt idx="2065">
                  <c:v>39909</c:v>
                </c:pt>
                <c:pt idx="2066">
                  <c:v>39910</c:v>
                </c:pt>
                <c:pt idx="2067">
                  <c:v>39911</c:v>
                </c:pt>
                <c:pt idx="2068">
                  <c:v>39912</c:v>
                </c:pt>
                <c:pt idx="2069">
                  <c:v>39913</c:v>
                </c:pt>
                <c:pt idx="2070">
                  <c:v>39916</c:v>
                </c:pt>
                <c:pt idx="2071">
                  <c:v>39917</c:v>
                </c:pt>
                <c:pt idx="2072">
                  <c:v>39918</c:v>
                </c:pt>
                <c:pt idx="2073">
                  <c:v>39919</c:v>
                </c:pt>
                <c:pt idx="2074">
                  <c:v>39920</c:v>
                </c:pt>
                <c:pt idx="2075">
                  <c:v>39921</c:v>
                </c:pt>
                <c:pt idx="2076">
                  <c:v>39923</c:v>
                </c:pt>
                <c:pt idx="2077">
                  <c:v>39924</c:v>
                </c:pt>
                <c:pt idx="2078">
                  <c:v>39925</c:v>
                </c:pt>
                <c:pt idx="2079">
                  <c:v>39926</c:v>
                </c:pt>
                <c:pt idx="2080">
                  <c:v>39927</c:v>
                </c:pt>
                <c:pt idx="2081">
                  <c:v>39928</c:v>
                </c:pt>
                <c:pt idx="2082">
                  <c:v>39930</c:v>
                </c:pt>
                <c:pt idx="2083">
                  <c:v>39931</c:v>
                </c:pt>
                <c:pt idx="2084">
                  <c:v>39932</c:v>
                </c:pt>
                <c:pt idx="2085">
                  <c:v>39933</c:v>
                </c:pt>
                <c:pt idx="2086">
                  <c:v>39934</c:v>
                </c:pt>
                <c:pt idx="2087">
                  <c:v>39935</c:v>
                </c:pt>
                <c:pt idx="2088">
                  <c:v>39937</c:v>
                </c:pt>
                <c:pt idx="2089">
                  <c:v>39938</c:v>
                </c:pt>
                <c:pt idx="2090">
                  <c:v>39939</c:v>
                </c:pt>
                <c:pt idx="2091">
                  <c:v>39940</c:v>
                </c:pt>
                <c:pt idx="2092">
                  <c:v>39941</c:v>
                </c:pt>
                <c:pt idx="2093">
                  <c:v>39942</c:v>
                </c:pt>
                <c:pt idx="2094">
                  <c:v>39944</c:v>
                </c:pt>
                <c:pt idx="2095">
                  <c:v>39945</c:v>
                </c:pt>
                <c:pt idx="2096">
                  <c:v>39946</c:v>
                </c:pt>
                <c:pt idx="2097">
                  <c:v>39947</c:v>
                </c:pt>
                <c:pt idx="2098">
                  <c:v>39948</c:v>
                </c:pt>
                <c:pt idx="2099">
                  <c:v>39949</c:v>
                </c:pt>
                <c:pt idx="2100">
                  <c:v>39951</c:v>
                </c:pt>
                <c:pt idx="2101">
                  <c:v>39952</c:v>
                </c:pt>
                <c:pt idx="2102">
                  <c:v>39953</c:v>
                </c:pt>
                <c:pt idx="2103">
                  <c:v>39954</c:v>
                </c:pt>
                <c:pt idx="2104">
                  <c:v>39955</c:v>
                </c:pt>
                <c:pt idx="2105">
                  <c:v>39956</c:v>
                </c:pt>
                <c:pt idx="2106">
                  <c:v>39959</c:v>
                </c:pt>
                <c:pt idx="2107">
                  <c:v>39960</c:v>
                </c:pt>
                <c:pt idx="2108">
                  <c:v>39961</c:v>
                </c:pt>
                <c:pt idx="2109">
                  <c:v>39962</c:v>
                </c:pt>
                <c:pt idx="2110">
                  <c:v>39963</c:v>
                </c:pt>
                <c:pt idx="2111">
                  <c:v>39965</c:v>
                </c:pt>
                <c:pt idx="2112">
                  <c:v>39966</c:v>
                </c:pt>
                <c:pt idx="2113">
                  <c:v>39967</c:v>
                </c:pt>
                <c:pt idx="2114">
                  <c:v>39968</c:v>
                </c:pt>
                <c:pt idx="2115">
                  <c:v>39969</c:v>
                </c:pt>
                <c:pt idx="2116">
                  <c:v>39970</c:v>
                </c:pt>
                <c:pt idx="2117">
                  <c:v>39972</c:v>
                </c:pt>
                <c:pt idx="2118">
                  <c:v>39973</c:v>
                </c:pt>
                <c:pt idx="2119">
                  <c:v>39974</c:v>
                </c:pt>
                <c:pt idx="2120">
                  <c:v>39975</c:v>
                </c:pt>
                <c:pt idx="2121">
                  <c:v>39976</c:v>
                </c:pt>
                <c:pt idx="2122">
                  <c:v>39977</c:v>
                </c:pt>
                <c:pt idx="2123">
                  <c:v>39979</c:v>
                </c:pt>
                <c:pt idx="2124">
                  <c:v>39980</c:v>
                </c:pt>
                <c:pt idx="2125">
                  <c:v>39981</c:v>
                </c:pt>
                <c:pt idx="2126">
                  <c:v>39982</c:v>
                </c:pt>
                <c:pt idx="2127">
                  <c:v>39983</c:v>
                </c:pt>
                <c:pt idx="2128">
                  <c:v>39984</c:v>
                </c:pt>
                <c:pt idx="2129">
                  <c:v>39986</c:v>
                </c:pt>
                <c:pt idx="2130">
                  <c:v>39987</c:v>
                </c:pt>
                <c:pt idx="2131">
                  <c:v>39988</c:v>
                </c:pt>
                <c:pt idx="2132">
                  <c:v>39989</c:v>
                </c:pt>
                <c:pt idx="2133">
                  <c:v>39990</c:v>
                </c:pt>
                <c:pt idx="2134">
                  <c:v>39991</c:v>
                </c:pt>
                <c:pt idx="2135">
                  <c:v>39993</c:v>
                </c:pt>
                <c:pt idx="2136">
                  <c:v>39994</c:v>
                </c:pt>
                <c:pt idx="2137">
                  <c:v>39995</c:v>
                </c:pt>
                <c:pt idx="2138">
                  <c:v>39996</c:v>
                </c:pt>
                <c:pt idx="2139">
                  <c:v>39997</c:v>
                </c:pt>
                <c:pt idx="2140">
                  <c:v>40000</c:v>
                </c:pt>
                <c:pt idx="2141">
                  <c:v>40001</c:v>
                </c:pt>
                <c:pt idx="2142">
                  <c:v>40002</c:v>
                </c:pt>
                <c:pt idx="2143">
                  <c:v>40003</c:v>
                </c:pt>
                <c:pt idx="2144">
                  <c:v>40004</c:v>
                </c:pt>
                <c:pt idx="2145">
                  <c:v>40005</c:v>
                </c:pt>
                <c:pt idx="2146">
                  <c:v>40007</c:v>
                </c:pt>
                <c:pt idx="2147">
                  <c:v>40008</c:v>
                </c:pt>
                <c:pt idx="2148">
                  <c:v>40009</c:v>
                </c:pt>
                <c:pt idx="2149">
                  <c:v>40010</c:v>
                </c:pt>
                <c:pt idx="2150">
                  <c:v>40011</c:v>
                </c:pt>
                <c:pt idx="2151">
                  <c:v>40012</c:v>
                </c:pt>
                <c:pt idx="2152">
                  <c:v>40014</c:v>
                </c:pt>
                <c:pt idx="2153">
                  <c:v>40015</c:v>
                </c:pt>
                <c:pt idx="2154">
                  <c:v>40016</c:v>
                </c:pt>
                <c:pt idx="2155">
                  <c:v>40017</c:v>
                </c:pt>
                <c:pt idx="2156">
                  <c:v>40018</c:v>
                </c:pt>
                <c:pt idx="2157">
                  <c:v>40019</c:v>
                </c:pt>
                <c:pt idx="2158">
                  <c:v>40021</c:v>
                </c:pt>
                <c:pt idx="2159">
                  <c:v>40022</c:v>
                </c:pt>
                <c:pt idx="2160">
                  <c:v>40023</c:v>
                </c:pt>
                <c:pt idx="2161">
                  <c:v>40024</c:v>
                </c:pt>
                <c:pt idx="2162">
                  <c:v>40025</c:v>
                </c:pt>
                <c:pt idx="2163">
                  <c:v>40026</c:v>
                </c:pt>
                <c:pt idx="2164">
                  <c:v>40028</c:v>
                </c:pt>
                <c:pt idx="2165">
                  <c:v>40029</c:v>
                </c:pt>
                <c:pt idx="2166">
                  <c:v>40030</c:v>
                </c:pt>
                <c:pt idx="2167">
                  <c:v>40031</c:v>
                </c:pt>
                <c:pt idx="2168">
                  <c:v>40032</c:v>
                </c:pt>
                <c:pt idx="2169">
                  <c:v>40033</c:v>
                </c:pt>
                <c:pt idx="2170">
                  <c:v>40035</c:v>
                </c:pt>
                <c:pt idx="2171">
                  <c:v>40036</c:v>
                </c:pt>
                <c:pt idx="2172">
                  <c:v>40037</c:v>
                </c:pt>
                <c:pt idx="2173">
                  <c:v>40038</c:v>
                </c:pt>
                <c:pt idx="2174">
                  <c:v>40039</c:v>
                </c:pt>
                <c:pt idx="2175">
                  <c:v>40040</c:v>
                </c:pt>
                <c:pt idx="2176">
                  <c:v>40042</c:v>
                </c:pt>
                <c:pt idx="2177">
                  <c:v>40043</c:v>
                </c:pt>
                <c:pt idx="2178">
                  <c:v>40044</c:v>
                </c:pt>
                <c:pt idx="2179">
                  <c:v>40045</c:v>
                </c:pt>
                <c:pt idx="2180">
                  <c:v>40046</c:v>
                </c:pt>
                <c:pt idx="2181">
                  <c:v>40049</c:v>
                </c:pt>
                <c:pt idx="2182">
                  <c:v>40050</c:v>
                </c:pt>
                <c:pt idx="2183">
                  <c:v>40051</c:v>
                </c:pt>
                <c:pt idx="2184">
                  <c:v>40052</c:v>
                </c:pt>
                <c:pt idx="2185">
                  <c:v>40053</c:v>
                </c:pt>
                <c:pt idx="2186">
                  <c:v>40054</c:v>
                </c:pt>
                <c:pt idx="2187">
                  <c:v>40056</c:v>
                </c:pt>
                <c:pt idx="2188">
                  <c:v>40057</c:v>
                </c:pt>
                <c:pt idx="2189">
                  <c:v>40058</c:v>
                </c:pt>
                <c:pt idx="2190">
                  <c:v>40059</c:v>
                </c:pt>
                <c:pt idx="2191">
                  <c:v>40060</c:v>
                </c:pt>
                <c:pt idx="2192">
                  <c:v>40061</c:v>
                </c:pt>
                <c:pt idx="2193">
                  <c:v>40064</c:v>
                </c:pt>
                <c:pt idx="2194">
                  <c:v>40065</c:v>
                </c:pt>
                <c:pt idx="2195">
                  <c:v>40066</c:v>
                </c:pt>
                <c:pt idx="2196">
                  <c:v>40067</c:v>
                </c:pt>
                <c:pt idx="2197">
                  <c:v>40068</c:v>
                </c:pt>
                <c:pt idx="2198">
                  <c:v>40070</c:v>
                </c:pt>
                <c:pt idx="2199">
                  <c:v>40071</c:v>
                </c:pt>
                <c:pt idx="2200">
                  <c:v>40072</c:v>
                </c:pt>
                <c:pt idx="2201">
                  <c:v>40073</c:v>
                </c:pt>
                <c:pt idx="2202">
                  <c:v>40074</c:v>
                </c:pt>
                <c:pt idx="2203">
                  <c:v>40075</c:v>
                </c:pt>
                <c:pt idx="2204">
                  <c:v>40077</c:v>
                </c:pt>
                <c:pt idx="2205">
                  <c:v>40078</c:v>
                </c:pt>
                <c:pt idx="2206">
                  <c:v>40079</c:v>
                </c:pt>
                <c:pt idx="2207">
                  <c:v>40080</c:v>
                </c:pt>
                <c:pt idx="2208">
                  <c:v>40081</c:v>
                </c:pt>
                <c:pt idx="2209">
                  <c:v>40082</c:v>
                </c:pt>
                <c:pt idx="2210">
                  <c:v>40084</c:v>
                </c:pt>
                <c:pt idx="2211">
                  <c:v>40085</c:v>
                </c:pt>
                <c:pt idx="2212">
                  <c:v>40086</c:v>
                </c:pt>
                <c:pt idx="2213">
                  <c:v>40087</c:v>
                </c:pt>
                <c:pt idx="2214">
                  <c:v>40088</c:v>
                </c:pt>
                <c:pt idx="2215">
                  <c:v>40089</c:v>
                </c:pt>
                <c:pt idx="2216">
                  <c:v>40091</c:v>
                </c:pt>
                <c:pt idx="2217">
                  <c:v>40092</c:v>
                </c:pt>
                <c:pt idx="2218">
                  <c:v>40093</c:v>
                </c:pt>
                <c:pt idx="2219">
                  <c:v>40094</c:v>
                </c:pt>
                <c:pt idx="2220">
                  <c:v>40095</c:v>
                </c:pt>
                <c:pt idx="2221">
                  <c:v>40096</c:v>
                </c:pt>
                <c:pt idx="2222">
                  <c:v>40098</c:v>
                </c:pt>
                <c:pt idx="2223">
                  <c:v>40099</c:v>
                </c:pt>
                <c:pt idx="2224">
                  <c:v>40100</c:v>
                </c:pt>
                <c:pt idx="2225">
                  <c:v>40101</c:v>
                </c:pt>
                <c:pt idx="2226">
                  <c:v>40102</c:v>
                </c:pt>
                <c:pt idx="2227">
                  <c:v>40103</c:v>
                </c:pt>
                <c:pt idx="2228">
                  <c:v>40105</c:v>
                </c:pt>
                <c:pt idx="2229">
                  <c:v>40106</c:v>
                </c:pt>
                <c:pt idx="2230">
                  <c:v>40107</c:v>
                </c:pt>
                <c:pt idx="2231">
                  <c:v>40108</c:v>
                </c:pt>
                <c:pt idx="2232">
                  <c:v>40109</c:v>
                </c:pt>
                <c:pt idx="2233">
                  <c:v>40110</c:v>
                </c:pt>
                <c:pt idx="2234">
                  <c:v>40112</c:v>
                </c:pt>
                <c:pt idx="2235">
                  <c:v>40113</c:v>
                </c:pt>
                <c:pt idx="2236">
                  <c:v>40114</c:v>
                </c:pt>
                <c:pt idx="2237">
                  <c:v>40115</c:v>
                </c:pt>
                <c:pt idx="2238">
                  <c:v>40116</c:v>
                </c:pt>
                <c:pt idx="2239">
                  <c:v>40119</c:v>
                </c:pt>
                <c:pt idx="2240">
                  <c:v>40120</c:v>
                </c:pt>
                <c:pt idx="2241">
                  <c:v>40121</c:v>
                </c:pt>
                <c:pt idx="2242">
                  <c:v>40122</c:v>
                </c:pt>
                <c:pt idx="2243">
                  <c:v>40123</c:v>
                </c:pt>
                <c:pt idx="2244">
                  <c:v>40124</c:v>
                </c:pt>
                <c:pt idx="2245">
                  <c:v>40126</c:v>
                </c:pt>
                <c:pt idx="2246">
                  <c:v>40127</c:v>
                </c:pt>
                <c:pt idx="2247">
                  <c:v>40128</c:v>
                </c:pt>
                <c:pt idx="2248">
                  <c:v>40129</c:v>
                </c:pt>
                <c:pt idx="2249">
                  <c:v>40130</c:v>
                </c:pt>
                <c:pt idx="2250">
                  <c:v>40131</c:v>
                </c:pt>
                <c:pt idx="2251">
                  <c:v>40133</c:v>
                </c:pt>
                <c:pt idx="2252">
                  <c:v>40134</c:v>
                </c:pt>
                <c:pt idx="2253">
                  <c:v>40135</c:v>
                </c:pt>
                <c:pt idx="2254">
                  <c:v>40136</c:v>
                </c:pt>
                <c:pt idx="2255">
                  <c:v>40137</c:v>
                </c:pt>
                <c:pt idx="2256">
                  <c:v>40138</c:v>
                </c:pt>
                <c:pt idx="2257">
                  <c:v>40140</c:v>
                </c:pt>
                <c:pt idx="2258">
                  <c:v>40141</c:v>
                </c:pt>
                <c:pt idx="2259">
                  <c:v>40142</c:v>
                </c:pt>
                <c:pt idx="2260">
                  <c:v>40143</c:v>
                </c:pt>
                <c:pt idx="2261">
                  <c:v>40144</c:v>
                </c:pt>
                <c:pt idx="2262">
                  <c:v>40145</c:v>
                </c:pt>
                <c:pt idx="2263">
                  <c:v>40147</c:v>
                </c:pt>
                <c:pt idx="2264">
                  <c:v>40148</c:v>
                </c:pt>
                <c:pt idx="2265">
                  <c:v>40149</c:v>
                </c:pt>
                <c:pt idx="2266">
                  <c:v>40150</c:v>
                </c:pt>
                <c:pt idx="2267">
                  <c:v>40151</c:v>
                </c:pt>
                <c:pt idx="2268">
                  <c:v>40152</c:v>
                </c:pt>
                <c:pt idx="2269">
                  <c:v>40154</c:v>
                </c:pt>
                <c:pt idx="2270">
                  <c:v>40155</c:v>
                </c:pt>
                <c:pt idx="2271">
                  <c:v>40156</c:v>
                </c:pt>
                <c:pt idx="2272">
                  <c:v>40157</c:v>
                </c:pt>
                <c:pt idx="2273">
                  <c:v>40158</c:v>
                </c:pt>
                <c:pt idx="2274">
                  <c:v>40159</c:v>
                </c:pt>
                <c:pt idx="2275">
                  <c:v>40161</c:v>
                </c:pt>
                <c:pt idx="2276">
                  <c:v>40162</c:v>
                </c:pt>
                <c:pt idx="2277">
                  <c:v>40163</c:v>
                </c:pt>
                <c:pt idx="2278">
                  <c:v>40164</c:v>
                </c:pt>
                <c:pt idx="2279">
                  <c:v>40165</c:v>
                </c:pt>
                <c:pt idx="2280">
                  <c:v>40166</c:v>
                </c:pt>
                <c:pt idx="2281">
                  <c:v>40168</c:v>
                </c:pt>
                <c:pt idx="2282">
                  <c:v>40169</c:v>
                </c:pt>
                <c:pt idx="2283">
                  <c:v>40170</c:v>
                </c:pt>
                <c:pt idx="2284">
                  <c:v>40171</c:v>
                </c:pt>
                <c:pt idx="2285">
                  <c:v>40175</c:v>
                </c:pt>
                <c:pt idx="2286">
                  <c:v>40176</c:v>
                </c:pt>
                <c:pt idx="2287">
                  <c:v>40177</c:v>
                </c:pt>
                <c:pt idx="2288">
                  <c:v>40178</c:v>
                </c:pt>
                <c:pt idx="2289">
                  <c:v>40179</c:v>
                </c:pt>
                <c:pt idx="2290">
                  <c:v>40182</c:v>
                </c:pt>
                <c:pt idx="2291">
                  <c:v>40183</c:v>
                </c:pt>
                <c:pt idx="2292">
                  <c:v>40184</c:v>
                </c:pt>
                <c:pt idx="2293">
                  <c:v>40185</c:v>
                </c:pt>
                <c:pt idx="2294">
                  <c:v>40186</c:v>
                </c:pt>
                <c:pt idx="2295">
                  <c:v>40187</c:v>
                </c:pt>
                <c:pt idx="2296">
                  <c:v>40189</c:v>
                </c:pt>
                <c:pt idx="2297">
                  <c:v>40190</c:v>
                </c:pt>
                <c:pt idx="2298">
                  <c:v>40191</c:v>
                </c:pt>
                <c:pt idx="2299">
                  <c:v>40192</c:v>
                </c:pt>
                <c:pt idx="2300">
                  <c:v>40193</c:v>
                </c:pt>
                <c:pt idx="2301">
                  <c:v>40194</c:v>
                </c:pt>
                <c:pt idx="2302">
                  <c:v>40197</c:v>
                </c:pt>
                <c:pt idx="2303">
                  <c:v>40198</c:v>
                </c:pt>
                <c:pt idx="2304">
                  <c:v>40199</c:v>
                </c:pt>
                <c:pt idx="2305">
                  <c:v>40200</c:v>
                </c:pt>
                <c:pt idx="2306">
                  <c:v>40201</c:v>
                </c:pt>
                <c:pt idx="2307">
                  <c:v>40203</c:v>
                </c:pt>
                <c:pt idx="2308">
                  <c:v>40204</c:v>
                </c:pt>
                <c:pt idx="2309">
                  <c:v>40205</c:v>
                </c:pt>
                <c:pt idx="2310">
                  <c:v>40206</c:v>
                </c:pt>
                <c:pt idx="2311">
                  <c:v>40207</c:v>
                </c:pt>
                <c:pt idx="2312">
                  <c:v>40208</c:v>
                </c:pt>
                <c:pt idx="2313">
                  <c:v>40210</c:v>
                </c:pt>
                <c:pt idx="2314">
                  <c:v>40211</c:v>
                </c:pt>
                <c:pt idx="2315">
                  <c:v>40212</c:v>
                </c:pt>
                <c:pt idx="2316">
                  <c:v>40213</c:v>
                </c:pt>
                <c:pt idx="2317">
                  <c:v>40214</c:v>
                </c:pt>
                <c:pt idx="2318">
                  <c:v>40215</c:v>
                </c:pt>
                <c:pt idx="2319">
                  <c:v>40217</c:v>
                </c:pt>
                <c:pt idx="2320">
                  <c:v>40218</c:v>
                </c:pt>
                <c:pt idx="2321">
                  <c:v>40219</c:v>
                </c:pt>
                <c:pt idx="2322">
                  <c:v>40220</c:v>
                </c:pt>
                <c:pt idx="2323">
                  <c:v>40221</c:v>
                </c:pt>
                <c:pt idx="2324">
                  <c:v>40222</c:v>
                </c:pt>
                <c:pt idx="2325">
                  <c:v>40225</c:v>
                </c:pt>
                <c:pt idx="2326">
                  <c:v>40226</c:v>
                </c:pt>
                <c:pt idx="2327">
                  <c:v>40227</c:v>
                </c:pt>
                <c:pt idx="2328">
                  <c:v>40228</c:v>
                </c:pt>
                <c:pt idx="2329">
                  <c:v>40229</c:v>
                </c:pt>
                <c:pt idx="2330">
                  <c:v>40231</c:v>
                </c:pt>
                <c:pt idx="2331">
                  <c:v>40232</c:v>
                </c:pt>
                <c:pt idx="2332">
                  <c:v>40233</c:v>
                </c:pt>
                <c:pt idx="2333">
                  <c:v>40234</c:v>
                </c:pt>
                <c:pt idx="2334">
                  <c:v>40235</c:v>
                </c:pt>
                <c:pt idx="2335">
                  <c:v>40238</c:v>
                </c:pt>
                <c:pt idx="2336">
                  <c:v>40239</c:v>
                </c:pt>
                <c:pt idx="2337">
                  <c:v>40240</c:v>
                </c:pt>
                <c:pt idx="2338">
                  <c:v>40241</c:v>
                </c:pt>
                <c:pt idx="2339">
                  <c:v>40242</c:v>
                </c:pt>
                <c:pt idx="2340">
                  <c:v>40245</c:v>
                </c:pt>
                <c:pt idx="2341">
                  <c:v>40246</c:v>
                </c:pt>
                <c:pt idx="2342">
                  <c:v>40247</c:v>
                </c:pt>
                <c:pt idx="2343">
                  <c:v>40248</c:v>
                </c:pt>
                <c:pt idx="2344">
                  <c:v>40249</c:v>
                </c:pt>
                <c:pt idx="2345">
                  <c:v>40252</c:v>
                </c:pt>
                <c:pt idx="2346">
                  <c:v>40253</c:v>
                </c:pt>
                <c:pt idx="2347">
                  <c:v>40254</c:v>
                </c:pt>
                <c:pt idx="2348">
                  <c:v>40255</c:v>
                </c:pt>
                <c:pt idx="2349">
                  <c:v>40256</c:v>
                </c:pt>
                <c:pt idx="2350">
                  <c:v>40259</c:v>
                </c:pt>
                <c:pt idx="2351">
                  <c:v>40260</c:v>
                </c:pt>
                <c:pt idx="2352">
                  <c:v>40261</c:v>
                </c:pt>
                <c:pt idx="2353">
                  <c:v>40262</c:v>
                </c:pt>
                <c:pt idx="2354">
                  <c:v>40263</c:v>
                </c:pt>
                <c:pt idx="2355">
                  <c:v>40266</c:v>
                </c:pt>
                <c:pt idx="2356">
                  <c:v>40267</c:v>
                </c:pt>
                <c:pt idx="2357">
                  <c:v>40268</c:v>
                </c:pt>
                <c:pt idx="2358">
                  <c:v>40269</c:v>
                </c:pt>
                <c:pt idx="2359">
                  <c:v>40273</c:v>
                </c:pt>
                <c:pt idx="2360">
                  <c:v>40274</c:v>
                </c:pt>
                <c:pt idx="2361">
                  <c:v>40275</c:v>
                </c:pt>
                <c:pt idx="2362">
                  <c:v>40276</c:v>
                </c:pt>
                <c:pt idx="2363">
                  <c:v>40277</c:v>
                </c:pt>
                <c:pt idx="2364">
                  <c:v>40280</c:v>
                </c:pt>
                <c:pt idx="2365">
                  <c:v>40281</c:v>
                </c:pt>
                <c:pt idx="2366">
                  <c:v>40282</c:v>
                </c:pt>
                <c:pt idx="2367">
                  <c:v>40283</c:v>
                </c:pt>
                <c:pt idx="2368">
                  <c:v>40284</c:v>
                </c:pt>
                <c:pt idx="2369">
                  <c:v>40287</c:v>
                </c:pt>
                <c:pt idx="2370">
                  <c:v>40288</c:v>
                </c:pt>
                <c:pt idx="2371">
                  <c:v>40289</c:v>
                </c:pt>
                <c:pt idx="2372">
                  <c:v>40290</c:v>
                </c:pt>
                <c:pt idx="2373">
                  <c:v>40291</c:v>
                </c:pt>
                <c:pt idx="2374">
                  <c:v>40294</c:v>
                </c:pt>
                <c:pt idx="2375">
                  <c:v>40295</c:v>
                </c:pt>
                <c:pt idx="2376">
                  <c:v>40296</c:v>
                </c:pt>
                <c:pt idx="2377">
                  <c:v>40297</c:v>
                </c:pt>
                <c:pt idx="2378">
                  <c:v>40298</c:v>
                </c:pt>
                <c:pt idx="2379">
                  <c:v>40301</c:v>
                </c:pt>
                <c:pt idx="2380">
                  <c:v>40302</c:v>
                </c:pt>
                <c:pt idx="2381">
                  <c:v>40303</c:v>
                </c:pt>
                <c:pt idx="2382">
                  <c:v>40304</c:v>
                </c:pt>
                <c:pt idx="2383">
                  <c:v>40305</c:v>
                </c:pt>
                <c:pt idx="2384">
                  <c:v>40308</c:v>
                </c:pt>
                <c:pt idx="2385">
                  <c:v>40309</c:v>
                </c:pt>
                <c:pt idx="2386">
                  <c:v>40310</c:v>
                </c:pt>
                <c:pt idx="2387">
                  <c:v>40311</c:v>
                </c:pt>
                <c:pt idx="2388">
                  <c:v>40312</c:v>
                </c:pt>
                <c:pt idx="2389">
                  <c:v>40315</c:v>
                </c:pt>
                <c:pt idx="2390">
                  <c:v>40316</c:v>
                </c:pt>
                <c:pt idx="2391">
                  <c:v>40317</c:v>
                </c:pt>
                <c:pt idx="2392">
                  <c:v>40318</c:v>
                </c:pt>
                <c:pt idx="2393">
                  <c:v>40319</c:v>
                </c:pt>
                <c:pt idx="2394">
                  <c:v>40322</c:v>
                </c:pt>
                <c:pt idx="2395">
                  <c:v>40323</c:v>
                </c:pt>
                <c:pt idx="2396">
                  <c:v>40324</c:v>
                </c:pt>
                <c:pt idx="2397">
                  <c:v>40325</c:v>
                </c:pt>
                <c:pt idx="2398">
                  <c:v>40326</c:v>
                </c:pt>
                <c:pt idx="2399">
                  <c:v>40330</c:v>
                </c:pt>
                <c:pt idx="2400">
                  <c:v>40331</c:v>
                </c:pt>
              </c:numCache>
            </c:numRef>
          </c:cat>
          <c:val>
            <c:numRef>
              <c:f>'S&amp;P500'!$C$2:$C$2402</c:f>
              <c:numCache>
                <c:formatCode>0.00%</c:formatCode>
                <c:ptCount val="2401"/>
                <c:pt idx="1">
                  <c:v>5.7313079227929772E-3</c:v>
                </c:pt>
                <c:pt idx="2">
                  <c:v>9.1801915715447983E-3</c:v>
                </c:pt>
                <c:pt idx="3">
                  <c:v>6.2217874122513471E-3</c:v>
                </c:pt>
                <c:pt idx="4">
                  <c:v>0</c:v>
                </c:pt>
                <c:pt idx="5">
                  <c:v>-6.498878474383925E-3</c:v>
                </c:pt>
                <c:pt idx="6">
                  <c:v>0</c:v>
                </c:pt>
                <c:pt idx="7">
                  <c:v>-7.1594742851257597E-3</c:v>
                </c:pt>
                <c:pt idx="8">
                  <c:v>-5.8795555747703429E-4</c:v>
                </c:pt>
                <c:pt idx="9">
                  <c:v>-1.0087639613451221E-2</c:v>
                </c:pt>
                <c:pt idx="10">
                  <c:v>-1.4420429816205873E-3</c:v>
                </c:pt>
                <c:pt idx="11">
                  <c:v>-3.3608738271950003E-3</c:v>
                </c:pt>
                <c:pt idx="12">
                  <c:v>-5.4710552198960413E-3</c:v>
                </c:pt>
                <c:pt idx="13">
                  <c:v>-1.306854806664976E-3</c:v>
                </c:pt>
                <c:pt idx="14">
                  <c:v>-1.3881398042457072E-3</c:v>
                </c:pt>
                <c:pt idx="15">
                  <c:v>-3.8868819946168902E-3</c:v>
                </c:pt>
                <c:pt idx="16">
                  <c:v>9.1907026354385562E-3</c:v>
                </c:pt>
                <c:pt idx="17">
                  <c:v>-1.8495847241918086E-3</c:v>
                </c:pt>
                <c:pt idx="18">
                  <c:v>0</c:v>
                </c:pt>
                <c:pt idx="19">
                  <c:v>1.6059437566729934E-3</c:v>
                </c:pt>
                <c:pt idx="20">
                  <c:v>2.907207231018622E-4</c:v>
                </c:pt>
                <c:pt idx="21">
                  <c:v>-1.589692101740291E-2</c:v>
                </c:pt>
                <c:pt idx="22">
                  <c:v>-2.449458112207924E-2</c:v>
                </c:pt>
                <c:pt idx="23">
                  <c:v>-5.9723674794957835E-3</c:v>
                </c:pt>
                <c:pt idx="24">
                  <c:v>-3.0825742263568589E-3</c:v>
                </c:pt>
                <c:pt idx="25">
                  <c:v>1.4858772230297043E-2</c:v>
                </c:pt>
                <c:pt idx="26">
                  <c:v>0</c:v>
                </c:pt>
                <c:pt idx="27">
                  <c:v>4.1506266990202299E-3</c:v>
                </c:pt>
                <c:pt idx="28">
                  <c:v>7.6310219210190093E-3</c:v>
                </c:pt>
                <c:pt idx="29">
                  <c:v>5.5537023179493298E-3</c:v>
                </c:pt>
                <c:pt idx="30">
                  <c:v>6.8589565420100708E-3</c:v>
                </c:pt>
                <c:pt idx="31">
                  <c:v>-1.1985965912126698E-2</c:v>
                </c:pt>
                <c:pt idx="32">
                  <c:v>-1.6953277092796842E-2</c:v>
                </c:pt>
                <c:pt idx="33">
                  <c:v>-8.9482997313676364E-3</c:v>
                </c:pt>
                <c:pt idx="34">
                  <c:v>-8.4185207456411663E-4</c:v>
                </c:pt>
                <c:pt idx="35">
                  <c:v>2.5712010666271611E-2</c:v>
                </c:pt>
                <c:pt idx="36">
                  <c:v>1.040792193607205E-2</c:v>
                </c:pt>
                <c:pt idx="37">
                  <c:v>-1.1265567209248227E-2</c:v>
                </c:pt>
                <c:pt idx="38">
                  <c:v>2.2634246835271449E-2</c:v>
                </c:pt>
                <c:pt idx="39">
                  <c:v>0</c:v>
                </c:pt>
                <c:pt idx="40">
                  <c:v>1.9491420594108359E-2</c:v>
                </c:pt>
                <c:pt idx="41">
                  <c:v>-6.673368924634113E-3</c:v>
                </c:pt>
                <c:pt idx="42">
                  <c:v>1.4509571256565426E-2</c:v>
                </c:pt>
                <c:pt idx="43">
                  <c:v>-4.4978800622651255E-3</c:v>
                </c:pt>
                <c:pt idx="44">
                  <c:v>5.8486099832403106E-3</c:v>
                </c:pt>
                <c:pt idx="45">
                  <c:v>0</c:v>
                </c:pt>
                <c:pt idx="46">
                  <c:v>3.3925672716029649E-3</c:v>
                </c:pt>
                <c:pt idx="47">
                  <c:v>-2.2940098950576626E-3</c:v>
                </c:pt>
                <c:pt idx="48">
                  <c:v>-9.8577532215721048E-3</c:v>
                </c:pt>
                <c:pt idx="49">
                  <c:v>-9.0980772730025821E-4</c:v>
                </c:pt>
                <c:pt idx="50">
                  <c:v>1.1378616526746784E-2</c:v>
                </c:pt>
                <c:pt idx="51">
                  <c:v>0</c:v>
                </c:pt>
                <c:pt idx="52">
                  <c:v>-5.2308431090084364E-4</c:v>
                </c:pt>
                <c:pt idx="53">
                  <c:v>4.0667496031916396E-3</c:v>
                </c:pt>
                <c:pt idx="54">
                  <c:v>-1.575677823445476E-2</c:v>
                </c:pt>
                <c:pt idx="55">
                  <c:v>1.5106133611147371E-3</c:v>
                </c:pt>
                <c:pt idx="56">
                  <c:v>-4.2389410449118646E-3</c:v>
                </c:pt>
                <c:pt idx="57">
                  <c:v>0</c:v>
                </c:pt>
                <c:pt idx="58">
                  <c:v>-1.4651344998694308E-2</c:v>
                </c:pt>
                <c:pt idx="59">
                  <c:v>5.8487282108370415E-3</c:v>
                </c:pt>
                <c:pt idx="60">
                  <c:v>5.3491905945593915E-3</c:v>
                </c:pt>
                <c:pt idx="61">
                  <c:v>2.4550490136121309E-3</c:v>
                </c:pt>
                <c:pt idx="62">
                  <c:v>0</c:v>
                </c:pt>
                <c:pt idx="63">
                  <c:v>-9.5608293605487522E-3</c:v>
                </c:pt>
                <c:pt idx="64">
                  <c:v>2.9918516041597135E-4</c:v>
                </c:pt>
                <c:pt idx="65">
                  <c:v>-9.9933143319609289E-3</c:v>
                </c:pt>
                <c:pt idx="66">
                  <c:v>8.3525857472883263E-4</c:v>
                </c:pt>
                <c:pt idx="67">
                  <c:v>-3.2050712928599744E-3</c:v>
                </c:pt>
                <c:pt idx="68">
                  <c:v>0</c:v>
                </c:pt>
                <c:pt idx="69">
                  <c:v>2.2801564044783221E-3</c:v>
                </c:pt>
                <c:pt idx="70">
                  <c:v>-6.3805774511459844E-3</c:v>
                </c:pt>
                <c:pt idx="71">
                  <c:v>1.151049538954139E-2</c:v>
                </c:pt>
                <c:pt idx="72">
                  <c:v>-2.3855417425595542E-2</c:v>
                </c:pt>
                <c:pt idx="73">
                  <c:v>5.9692028985506539E-3</c:v>
                </c:pt>
                <c:pt idx="74">
                  <c:v>-6.6271081137052384E-3</c:v>
                </c:pt>
                <c:pt idx="75">
                  <c:v>2.2198453631609005E-2</c:v>
                </c:pt>
                <c:pt idx="76">
                  <c:v>-1.0818288227574459E-3</c:v>
                </c:pt>
                <c:pt idx="77">
                  <c:v>-7.1016422547710172E-4</c:v>
                </c:pt>
                <c:pt idx="78">
                  <c:v>-1.3325042195966958E-3</c:v>
                </c:pt>
                <c:pt idx="79">
                  <c:v>-1.4472513787582268E-2</c:v>
                </c:pt>
                <c:pt idx="80">
                  <c:v>-7.9968951107020573E-3</c:v>
                </c:pt>
                <c:pt idx="81">
                  <c:v>-4.3036385307578407E-3</c:v>
                </c:pt>
                <c:pt idx="82">
                  <c:v>-2.7322404371584782E-3</c:v>
                </c:pt>
                <c:pt idx="83">
                  <c:v>-1.3277133825079038E-2</c:v>
                </c:pt>
                <c:pt idx="84">
                  <c:v>-1.0716341957171738E-2</c:v>
                </c:pt>
                <c:pt idx="85">
                  <c:v>1.0869973341343599E-2</c:v>
                </c:pt>
                <c:pt idx="86">
                  <c:v>7.8465967127865372E-3</c:v>
                </c:pt>
                <c:pt idx="87">
                  <c:v>-1.437324365412029E-3</c:v>
                </c:pt>
                <c:pt idx="88">
                  <c:v>-9.8266269295711074E-3</c:v>
                </c:pt>
                <c:pt idx="89">
                  <c:v>-1.9000316827254692E-2</c:v>
                </c:pt>
                <c:pt idx="90">
                  <c:v>-3.2771313227262398E-3</c:v>
                </c:pt>
                <c:pt idx="91">
                  <c:v>3.7367768988849769E-2</c:v>
                </c:pt>
                <c:pt idx="92">
                  <c:v>-1.4919477083352485E-2</c:v>
                </c:pt>
                <c:pt idx="93">
                  <c:v>-1.5443871412983631E-2</c:v>
                </c:pt>
                <c:pt idx="94">
                  <c:v>1.7201693646929424E-2</c:v>
                </c:pt>
                <c:pt idx="95">
                  <c:v>2.1250244442996055E-2</c:v>
                </c:pt>
                <c:pt idx="96">
                  <c:v>-5.7901503615425867E-3</c:v>
                </c:pt>
                <c:pt idx="97">
                  <c:v>6.5942733459288467E-3</c:v>
                </c:pt>
                <c:pt idx="98">
                  <c:v>7.689994806520147E-3</c:v>
                </c:pt>
                <c:pt idx="99">
                  <c:v>-1.1890015099867179E-2</c:v>
                </c:pt>
                <c:pt idx="100">
                  <c:v>-1.0724547500960843E-2</c:v>
                </c:pt>
                <c:pt idx="101">
                  <c:v>3.6814355748774597E-3</c:v>
                </c:pt>
                <c:pt idx="102">
                  <c:v>1.0192796844472459E-2</c:v>
                </c:pt>
                <c:pt idx="103">
                  <c:v>-1.0983998394365863E-2</c:v>
                </c:pt>
                <c:pt idx="104">
                  <c:v>-8.237247486394093E-3</c:v>
                </c:pt>
                <c:pt idx="105">
                  <c:v>-5.9897504580671505E-3</c:v>
                </c:pt>
                <c:pt idx="106">
                  <c:v>-3.3404133878528141E-3</c:v>
                </c:pt>
                <c:pt idx="107">
                  <c:v>2.45972436065933E-3</c:v>
                </c:pt>
                <c:pt idx="108">
                  <c:v>-2.5735638427391447E-2</c:v>
                </c:pt>
                <c:pt idx="109">
                  <c:v>-1.5860809381907767E-3</c:v>
                </c:pt>
                <c:pt idx="110">
                  <c:v>1.0629182111394558E-2</c:v>
                </c:pt>
                <c:pt idx="111">
                  <c:v>-1.9834427307109881E-2</c:v>
                </c:pt>
                <c:pt idx="112">
                  <c:v>-2.6728352464354117E-3</c:v>
                </c:pt>
                <c:pt idx="113">
                  <c:v>3.8104705102717843E-3</c:v>
                </c:pt>
                <c:pt idx="114">
                  <c:v>-1.6057784724716723E-2</c:v>
                </c:pt>
                <c:pt idx="115">
                  <c:v>7.8145812982860791E-3</c:v>
                </c:pt>
                <c:pt idx="116">
                  <c:v>-1.2717713748641592E-2</c:v>
                </c:pt>
                <c:pt idx="117">
                  <c:v>-1.8742190753852437E-3</c:v>
                </c:pt>
                <c:pt idx="118">
                  <c:v>2.8315102381449155E-2</c:v>
                </c:pt>
                <c:pt idx="119">
                  <c:v>1.3816024656290781E-3</c:v>
                </c:pt>
                <c:pt idx="120">
                  <c:v>-1.5900275939254794E-2</c:v>
                </c:pt>
                <c:pt idx="121">
                  <c:v>-1.2970842565540519E-2</c:v>
                </c:pt>
                <c:pt idx="122">
                  <c:v>-1.7491929476036769E-2</c:v>
                </c:pt>
                <c:pt idx="123">
                  <c:v>3.6294154518066541E-3</c:v>
                </c:pt>
                <c:pt idx="124">
                  <c:v>-1.6449588508456528E-2</c:v>
                </c:pt>
                <c:pt idx="125">
                  <c:v>-2.795985251945945E-3</c:v>
                </c:pt>
                <c:pt idx="126">
                  <c:v>1.6925652428440865E-2</c:v>
                </c:pt>
                <c:pt idx="127">
                  <c:v>-2.2875321920921066E-2</c:v>
                </c:pt>
                <c:pt idx="128">
                  <c:v>-1.9937984496123998E-2</c:v>
                </c:pt>
                <c:pt idx="129">
                  <c:v>6.1273346621528403E-3</c:v>
                </c:pt>
                <c:pt idx="130">
                  <c:v>3.6697343871197684E-2</c:v>
                </c:pt>
                <c:pt idx="131">
                  <c:v>-1.2173543775214062E-2</c:v>
                </c:pt>
                <c:pt idx="132">
                  <c:v>-2.5199848514314397E-2</c:v>
                </c:pt>
                <c:pt idx="133">
                  <c:v>-3.3547885800686759E-2</c:v>
                </c:pt>
                <c:pt idx="134">
                  <c:v>8.2462354142674374E-3</c:v>
                </c:pt>
                <c:pt idx="135">
                  <c:v>-8.1464639389661215E-3</c:v>
                </c:pt>
                <c:pt idx="136">
                  <c:v>-3.2592753544461953E-3</c:v>
                </c:pt>
                <c:pt idx="137">
                  <c:v>-1.6240667066325248E-3</c:v>
                </c:pt>
                <c:pt idx="138">
                  <c:v>-1.1561640246299007E-2</c:v>
                </c:pt>
                <c:pt idx="139">
                  <c:v>-2.7358980306394047E-2</c:v>
                </c:pt>
                <c:pt idx="140">
                  <c:v>-4.0279354985237367E-2</c:v>
                </c:pt>
                <c:pt idx="141">
                  <c:v>-3.0326695301314589E-2</c:v>
                </c:pt>
                <c:pt idx="142">
                  <c:v>-2.7675411836485607E-2</c:v>
                </c:pt>
                <c:pt idx="143">
                  <c:v>5.9486458673226071E-2</c:v>
                </c:pt>
                <c:pt idx="144">
                  <c:v>-6.7873303167421042E-3</c:v>
                </c:pt>
                <c:pt idx="145">
                  <c:v>1.6648976135672507E-2</c:v>
                </c:pt>
                <c:pt idx="146">
                  <c:v>5.405595636107681E-2</c:v>
                </c:pt>
                <c:pt idx="147">
                  <c:v>-9.281826984073897E-3</c:v>
                </c:pt>
                <c:pt idx="148">
                  <c:v>2.2849054696188368E-2</c:v>
                </c:pt>
                <c:pt idx="149">
                  <c:v>-3.0037450715517375E-2</c:v>
                </c:pt>
                <c:pt idx="150">
                  <c:v>-2.2101949772413334E-2</c:v>
                </c:pt>
                <c:pt idx="151">
                  <c:v>-3.427274621957719E-2</c:v>
                </c:pt>
                <c:pt idx="152">
                  <c:v>3.1304702299594776E-2</c:v>
                </c:pt>
                <c:pt idx="153">
                  <c:v>1.9519397328435172E-2</c:v>
                </c:pt>
                <c:pt idx="154">
                  <c:v>3.2692483123517573E-2</c:v>
                </c:pt>
                <c:pt idx="155">
                  <c:v>3.3678212956725784E-3</c:v>
                </c:pt>
                <c:pt idx="156">
                  <c:v>-5.9206761456178179E-3</c:v>
                </c:pt>
                <c:pt idx="157">
                  <c:v>-2.1709288165614866E-2</c:v>
                </c:pt>
                <c:pt idx="158">
                  <c:v>4.0636422274779573E-2</c:v>
                </c:pt>
                <c:pt idx="159">
                  <c:v>1.1309264897781621E-2</c:v>
                </c:pt>
                <c:pt idx="160">
                  <c:v>3.0967741935483822E-3</c:v>
                </c:pt>
                <c:pt idx="161">
                  <c:v>1.4932252808506933E-2</c:v>
                </c:pt>
                <c:pt idx="162">
                  <c:v>-1.2135486528448045E-2</c:v>
                </c:pt>
                <c:pt idx="163">
                  <c:v>1.4593935765299552E-2</c:v>
                </c:pt>
                <c:pt idx="164">
                  <c:v>8.5461078853915438E-3</c:v>
                </c:pt>
                <c:pt idx="165">
                  <c:v>-1.2715760437998987E-2</c:v>
                </c:pt>
                <c:pt idx="166">
                  <c:v>3.2913187499338721E-3</c:v>
                </c:pt>
                <c:pt idx="167">
                  <c:v>-1.4862555642286075E-2</c:v>
                </c:pt>
                <c:pt idx="168">
                  <c:v>-1.7592324906577535E-2</c:v>
                </c:pt>
                <c:pt idx="169">
                  <c:v>2.9427792915529379E-4</c:v>
                </c:pt>
                <c:pt idx="170">
                  <c:v>-2.3753227932923841E-3</c:v>
                </c:pt>
                <c:pt idx="171">
                  <c:v>-4.1372229928243028E-2</c:v>
                </c:pt>
                <c:pt idx="172">
                  <c:v>1.6987387633728649E-2</c:v>
                </c:pt>
                <c:pt idx="173">
                  <c:v>-1.5504918106249059E-2</c:v>
                </c:pt>
                <c:pt idx="174">
                  <c:v>1.6488768519993643E-2</c:v>
                </c:pt>
                <c:pt idx="175">
                  <c:v>1.085897880819914E-2</c:v>
                </c:pt>
                <c:pt idx="176">
                  <c:v>7.0987961947794193E-3</c:v>
                </c:pt>
                <c:pt idx="177">
                  <c:v>-4.5085662759239078E-4</c:v>
                </c:pt>
                <c:pt idx="178">
                  <c:v>-2.4709286335082594E-2</c:v>
                </c:pt>
                <c:pt idx="179">
                  <c:v>2.729805642350295E-3</c:v>
                </c:pt>
                <c:pt idx="180">
                  <c:v>1.8224157132732675E-3</c:v>
                </c:pt>
                <c:pt idx="181">
                  <c:v>-1.9414968278030399E-2</c:v>
                </c:pt>
                <c:pt idx="182">
                  <c:v>-4.2828023727183324E-3</c:v>
                </c:pt>
                <c:pt idx="183">
                  <c:v>-3.0108565645413515E-2</c:v>
                </c:pt>
                <c:pt idx="184">
                  <c:v>1.9565062726776593E-3</c:v>
                </c:pt>
                <c:pt idx="185">
                  <c:v>-1.3195422431034659E-2</c:v>
                </c:pt>
                <c:pt idx="186">
                  <c:v>-1.7461383478844936E-2</c:v>
                </c:pt>
                <c:pt idx="187">
                  <c:v>2.4497119421931529E-2</c:v>
                </c:pt>
                <c:pt idx="188">
                  <c:v>1.815690713051768E-2</c:v>
                </c:pt>
                <c:pt idx="189">
                  <c:v>-3.2436607027931566E-2</c:v>
                </c:pt>
                <c:pt idx="190">
                  <c:v>-1.5298656378874518E-2</c:v>
                </c:pt>
                <c:pt idx="191">
                  <c:v>4.04436147478568E-2</c:v>
                </c:pt>
                <c:pt idx="192">
                  <c:v>-2.2900312813551305E-2</c:v>
                </c:pt>
                <c:pt idx="193">
                  <c:v>-1.1331923890063423E-2</c:v>
                </c:pt>
                <c:pt idx="194">
                  <c:v>-2.2202671163410161E-2</c:v>
                </c:pt>
                <c:pt idx="195">
                  <c:v>-1.8282929267683084E-2</c:v>
                </c:pt>
                <c:pt idx="196">
                  <c:v>1.9374466947566626E-2</c:v>
                </c:pt>
                <c:pt idx="197">
                  <c:v>3.9086402177849339E-3</c:v>
                </c:pt>
                <c:pt idx="198">
                  <c:v>3.83247089262614E-2</c:v>
                </c:pt>
                <c:pt idx="199">
                  <c:v>7.6192301702347059E-3</c:v>
                </c:pt>
                <c:pt idx="200">
                  <c:v>4.7260102961633119E-2</c:v>
                </c:pt>
                <c:pt idx="201">
                  <c:v>-2.3579764769992257E-2</c:v>
                </c:pt>
                <c:pt idx="202">
                  <c:v>2.1986582487471925E-2</c:v>
                </c:pt>
                <c:pt idx="203">
                  <c:v>5.7225420373614565E-3</c:v>
                </c:pt>
                <c:pt idx="204">
                  <c:v>1.7646859198425398E-2</c:v>
                </c:pt>
                <c:pt idx="205">
                  <c:v>-1.1404942141594678E-2</c:v>
                </c:pt>
                <c:pt idx="206">
                  <c:v>7.4211502782931633E-3</c:v>
                </c:pt>
                <c:pt idx="207">
                  <c:v>-1.535799988838662E-2</c:v>
                </c:pt>
                <c:pt idx="208">
                  <c:v>1.7105158752649566E-2</c:v>
                </c:pt>
                <c:pt idx="209">
                  <c:v>-7.8236447931526246E-3</c:v>
                </c:pt>
                <c:pt idx="210">
                  <c:v>-8.9187428391705181E-3</c:v>
                </c:pt>
                <c:pt idx="211">
                  <c:v>9.1350077069543324E-3</c:v>
                </c:pt>
                <c:pt idx="212">
                  <c:v>-5.941283496933859E-3</c:v>
                </c:pt>
                <c:pt idx="213">
                  <c:v>1.7930379961359873E-2</c:v>
                </c:pt>
                <c:pt idx="214">
                  <c:v>7.4032143491386529E-3</c:v>
                </c:pt>
                <c:pt idx="215">
                  <c:v>8.2742967949494747E-3</c:v>
                </c:pt>
                <c:pt idx="216">
                  <c:v>9.1242869943396945E-3</c:v>
                </c:pt>
                <c:pt idx="217">
                  <c:v>-2.3400361671485372E-2</c:v>
                </c:pt>
                <c:pt idx="218">
                  <c:v>-8.3048742626513645E-3</c:v>
                </c:pt>
                <c:pt idx="219">
                  <c:v>-2.0293160701707291E-2</c:v>
                </c:pt>
                <c:pt idx="220">
                  <c:v>7.6805441431571503E-3</c:v>
                </c:pt>
                <c:pt idx="221">
                  <c:v>-9.0603304755548721E-4</c:v>
                </c:pt>
                <c:pt idx="222">
                  <c:v>2.4949839600077083E-2</c:v>
                </c:pt>
                <c:pt idx="223">
                  <c:v>6.1713375655290358E-3</c:v>
                </c:pt>
                <c:pt idx="224">
                  <c:v>-1.0497274006331292E-2</c:v>
                </c:pt>
                <c:pt idx="225">
                  <c:v>-3.8657646549138747E-3</c:v>
                </c:pt>
                <c:pt idx="226">
                  <c:v>1.8690129693441727E-2</c:v>
                </c:pt>
                <c:pt idx="227">
                  <c:v>2.2452353063525606E-2</c:v>
                </c:pt>
                <c:pt idx="228">
                  <c:v>-3.4689507494646801E-3</c:v>
                </c:pt>
                <c:pt idx="229">
                  <c:v>2.6644892346040002E-3</c:v>
                </c:pt>
                <c:pt idx="230">
                  <c:v>-2.0798508422270781E-2</c:v>
                </c:pt>
                <c:pt idx="231">
                  <c:v>2.7149469813860291E-2</c:v>
                </c:pt>
                <c:pt idx="232">
                  <c:v>-2.4823148384897752E-3</c:v>
                </c:pt>
                <c:pt idx="233">
                  <c:v>-2.6914163044290695E-3</c:v>
                </c:pt>
                <c:pt idx="234">
                  <c:v>-1.4446502961051211E-2</c:v>
                </c:pt>
                <c:pt idx="235">
                  <c:v>-3.0642181897206746E-3</c:v>
                </c:pt>
                <c:pt idx="236">
                  <c:v>-1.2065658106988763E-2</c:v>
                </c:pt>
                <c:pt idx="237">
                  <c:v>6.0347966152183123E-3</c:v>
                </c:pt>
                <c:pt idx="238">
                  <c:v>-2.1702416984690939E-2</c:v>
                </c:pt>
                <c:pt idx="239">
                  <c:v>1.3619702047999619E-2</c:v>
                </c:pt>
                <c:pt idx="240">
                  <c:v>9.4001592497569629E-4</c:v>
                </c:pt>
                <c:pt idx="241">
                  <c:v>-4.1100884994862705E-3</c:v>
                </c:pt>
                <c:pt idx="242">
                  <c:v>-1.3468387010883421E-2</c:v>
                </c:pt>
                <c:pt idx="243">
                  <c:v>2.3525971908280149E-2</c:v>
                </c:pt>
                <c:pt idx="244">
                  <c:v>-7.8009119375927315E-3</c:v>
                </c:pt>
                <c:pt idx="245">
                  <c:v>-1.3554066773711321E-2</c:v>
                </c:pt>
                <c:pt idx="246">
                  <c:v>-7.4426645412602006E-3</c:v>
                </c:pt>
                <c:pt idx="247">
                  <c:v>1.2633174240539348E-2</c:v>
                </c:pt>
                <c:pt idx="248">
                  <c:v>2.4683084827161706E-3</c:v>
                </c:pt>
                <c:pt idx="249">
                  <c:v>-5.670930077097818E-3</c:v>
                </c:pt>
                <c:pt idx="250">
                  <c:v>-3.7424227144890396E-3</c:v>
                </c:pt>
                <c:pt idx="251">
                  <c:v>-1.5487049137921319E-2</c:v>
                </c:pt>
                <c:pt idx="252">
                  <c:v>4.1697130323523806E-3</c:v>
                </c:pt>
                <c:pt idx="253">
                  <c:v>7.5084470028778812E-4</c:v>
                </c:pt>
                <c:pt idx="254">
                  <c:v>3.311469073629883E-2</c:v>
                </c:pt>
                <c:pt idx="255">
                  <c:v>-6.1619718309853153E-4</c:v>
                </c:pt>
                <c:pt idx="256">
                  <c:v>2.2802342993041548E-2</c:v>
                </c:pt>
                <c:pt idx="257">
                  <c:v>-6.5665536358254194E-3</c:v>
                </c:pt>
                <c:pt idx="258">
                  <c:v>-1.4541908219103946E-2</c:v>
                </c:pt>
                <c:pt idx="259">
                  <c:v>1.9396765006652637E-2</c:v>
                </c:pt>
                <c:pt idx="260">
                  <c:v>2.5888012771408379E-4</c:v>
                </c:pt>
                <c:pt idx="261">
                  <c:v>-1.3372011517182993E-3</c:v>
                </c:pt>
                <c:pt idx="262">
                  <c:v>5.8958826006672519E-3</c:v>
                </c:pt>
                <c:pt idx="263">
                  <c:v>-1.4320526445739725E-2</c:v>
                </c:pt>
                <c:pt idx="264">
                  <c:v>-3.6702643243773144E-3</c:v>
                </c:pt>
                <c:pt idx="265">
                  <c:v>-1.43416191163289E-2</c:v>
                </c:pt>
                <c:pt idx="266">
                  <c:v>-1.5404236442275813E-2</c:v>
                </c:pt>
                <c:pt idx="267">
                  <c:v>-1.0993343170272908E-2</c:v>
                </c:pt>
                <c:pt idx="268">
                  <c:v>1.0830818290530149E-2</c:v>
                </c:pt>
                <c:pt idx="269">
                  <c:v>-2.9767001667492854E-2</c:v>
                </c:pt>
                <c:pt idx="270">
                  <c:v>-1.6454931834544859E-2</c:v>
                </c:pt>
                <c:pt idx="271">
                  <c:v>1.3554199086154201E-2</c:v>
                </c:pt>
                <c:pt idx="272">
                  <c:v>7.1174791775873974E-3</c:v>
                </c:pt>
                <c:pt idx="273">
                  <c:v>-2.3110021282501971E-2</c:v>
                </c:pt>
                <c:pt idx="274">
                  <c:v>1.4054322858698998E-2</c:v>
                </c:pt>
                <c:pt idx="275">
                  <c:v>3.8881429155232972E-3</c:v>
                </c:pt>
                <c:pt idx="276">
                  <c:v>-1.3480192607411111E-2</c:v>
                </c:pt>
                <c:pt idx="277">
                  <c:v>-5.6708992089037381E-3</c:v>
                </c:pt>
                <c:pt idx="278">
                  <c:v>-5.9996680025610647E-3</c:v>
                </c:pt>
                <c:pt idx="279">
                  <c:v>-1.0461398988453214E-2</c:v>
                </c:pt>
                <c:pt idx="280">
                  <c:v>7.5462600204930343E-3</c:v>
                </c:pt>
                <c:pt idx="281">
                  <c:v>-8.2913580837749613E-3</c:v>
                </c:pt>
                <c:pt idx="282">
                  <c:v>-1.2474664607663397E-2</c:v>
                </c:pt>
                <c:pt idx="283">
                  <c:v>-1.9669167053534518E-3</c:v>
                </c:pt>
                <c:pt idx="284">
                  <c:v>2.1287013575214671E-2</c:v>
                </c:pt>
                <c:pt idx="285">
                  <c:v>2.0052258126378252E-2</c:v>
                </c:pt>
                <c:pt idx="286">
                  <c:v>-7.5553727748075361E-3</c:v>
                </c:pt>
                <c:pt idx="287">
                  <c:v>-9.2230825696762685E-3</c:v>
                </c:pt>
                <c:pt idx="288">
                  <c:v>1.4136682480312518E-2</c:v>
                </c:pt>
                <c:pt idx="289">
                  <c:v>-1.9112483208823226E-2</c:v>
                </c:pt>
                <c:pt idx="290">
                  <c:v>7.2557781942241733E-3</c:v>
                </c:pt>
                <c:pt idx="291">
                  <c:v>-1.3357504054956644E-2</c:v>
                </c:pt>
                <c:pt idx="292">
                  <c:v>1.1773522870128625E-2</c:v>
                </c:pt>
                <c:pt idx="293">
                  <c:v>6.320040142409937E-3</c:v>
                </c:pt>
                <c:pt idx="294">
                  <c:v>-9.1533995797270958E-3</c:v>
                </c:pt>
                <c:pt idx="295">
                  <c:v>-1.4869398514258291E-2</c:v>
                </c:pt>
                <c:pt idx="296">
                  <c:v>9.0854911881680846E-3</c:v>
                </c:pt>
                <c:pt idx="297">
                  <c:v>-8.8711038256635462E-3</c:v>
                </c:pt>
                <c:pt idx="298">
                  <c:v>7.7100814787790751E-3</c:v>
                </c:pt>
                <c:pt idx="299">
                  <c:v>-2.5523749758640638E-2</c:v>
                </c:pt>
                <c:pt idx="300">
                  <c:v>-8.619301787019076E-3</c:v>
                </c:pt>
                <c:pt idx="301">
                  <c:v>4.2097110664185032E-3</c:v>
                </c:pt>
                <c:pt idx="302">
                  <c:v>3.4755566612762849E-2</c:v>
                </c:pt>
                <c:pt idx="303">
                  <c:v>1.250240430852044E-3</c:v>
                </c:pt>
                <c:pt idx="304">
                  <c:v>3.5707424839112482E-2</c:v>
                </c:pt>
                <c:pt idx="305">
                  <c:v>3.8139621154157843E-3</c:v>
                </c:pt>
                <c:pt idx="306">
                  <c:v>9.2041898118742516E-3</c:v>
                </c:pt>
                <c:pt idx="307">
                  <c:v>1.9567904060054432E-3</c:v>
                </c:pt>
                <c:pt idx="308">
                  <c:v>2.285316186799758E-2</c:v>
                </c:pt>
                <c:pt idx="309">
                  <c:v>3.349709691826202E-4</c:v>
                </c:pt>
                <c:pt idx="310">
                  <c:v>-3.5137850206496291E-2</c:v>
                </c:pt>
                <c:pt idx="311">
                  <c:v>1.1834524883737107E-2</c:v>
                </c:pt>
                <c:pt idx="312">
                  <c:v>-4.9505516492310397E-3</c:v>
                </c:pt>
                <c:pt idx="313">
                  <c:v>-2.2865153047155191E-3</c:v>
                </c:pt>
                <c:pt idx="314">
                  <c:v>-5.4357214423088355E-3</c:v>
                </c:pt>
                <c:pt idx="315">
                  <c:v>-7.9086624749598149E-3</c:v>
                </c:pt>
                <c:pt idx="316">
                  <c:v>2.1592474147389333E-3</c:v>
                </c:pt>
                <c:pt idx="317">
                  <c:v>2.6041484690728273E-2</c:v>
                </c:pt>
                <c:pt idx="318">
                  <c:v>-5.3916616533672378E-3</c:v>
                </c:pt>
                <c:pt idx="319">
                  <c:v>2.8530996074134949E-3</c:v>
                </c:pt>
                <c:pt idx="320">
                  <c:v>1.3542117122242541E-3</c:v>
                </c:pt>
                <c:pt idx="321">
                  <c:v>-1.8637846192310601E-3</c:v>
                </c:pt>
                <c:pt idx="322">
                  <c:v>-1.4004485989821082E-2</c:v>
                </c:pt>
                <c:pt idx="323">
                  <c:v>6.4550398965346418E-3</c:v>
                </c:pt>
                <c:pt idx="324">
                  <c:v>-3.7632804791299574E-3</c:v>
                </c:pt>
                <c:pt idx="325">
                  <c:v>1.9497869399977056E-2</c:v>
                </c:pt>
                <c:pt idx="326">
                  <c:v>6.3034465619103835E-3</c:v>
                </c:pt>
                <c:pt idx="327">
                  <c:v>-1.223605482650619E-2</c:v>
                </c:pt>
                <c:pt idx="328">
                  <c:v>1.5535679785432691E-2</c:v>
                </c:pt>
                <c:pt idx="329">
                  <c:v>-1.7569775509747876E-3</c:v>
                </c:pt>
                <c:pt idx="330">
                  <c:v>2.1703792558379422E-2</c:v>
                </c:pt>
                <c:pt idx="331">
                  <c:v>8.3939563514269563E-3</c:v>
                </c:pt>
                <c:pt idx="332">
                  <c:v>-8.2587974146373713E-3</c:v>
                </c:pt>
                <c:pt idx="333">
                  <c:v>-1.3846373281546592E-2</c:v>
                </c:pt>
                <c:pt idx="334">
                  <c:v>1.783469253791134E-2</c:v>
                </c:pt>
                <c:pt idx="335">
                  <c:v>4.6018975995801735E-3</c:v>
                </c:pt>
                <c:pt idx="336">
                  <c:v>-2.3176105761383999E-3</c:v>
                </c:pt>
                <c:pt idx="337">
                  <c:v>-6.7617676569384992E-4</c:v>
                </c:pt>
                <c:pt idx="338">
                  <c:v>1.5038742769835304E-2</c:v>
                </c:pt>
                <c:pt idx="339">
                  <c:v>-3.7953724410804321E-3</c:v>
                </c:pt>
                <c:pt idx="340">
                  <c:v>8.4614969510550305E-3</c:v>
                </c:pt>
                <c:pt idx="341">
                  <c:v>-5.1049347702779137E-3</c:v>
                </c:pt>
                <c:pt idx="342">
                  <c:v>-1.0057873109442596E-2</c:v>
                </c:pt>
                <c:pt idx="343">
                  <c:v>1.427841829028436E-2</c:v>
                </c:pt>
                <c:pt idx="344">
                  <c:v>1.2534684650903724E-2</c:v>
                </c:pt>
                <c:pt idx="345">
                  <c:v>-2.9731988869021184E-3</c:v>
                </c:pt>
                <c:pt idx="346">
                  <c:v>-3.0669638119494723E-3</c:v>
                </c:pt>
                <c:pt idx="347">
                  <c:v>7.7176099892485748E-3</c:v>
                </c:pt>
                <c:pt idx="348">
                  <c:v>-2.492975302642992E-3</c:v>
                </c:pt>
                <c:pt idx="349">
                  <c:v>-2.0840834480567581E-2</c:v>
                </c:pt>
                <c:pt idx="350">
                  <c:v>-5.2886591248296512E-3</c:v>
                </c:pt>
                <c:pt idx="351">
                  <c:v>4.0120470137974653E-3</c:v>
                </c:pt>
                <c:pt idx="352">
                  <c:v>9.1507656321067887E-3</c:v>
                </c:pt>
                <c:pt idx="353">
                  <c:v>-2.3286509920911278E-3</c:v>
                </c:pt>
                <c:pt idx="354">
                  <c:v>2.3426911907066774E-2</c:v>
                </c:pt>
                <c:pt idx="355">
                  <c:v>1.8287299785597279E-3</c:v>
                </c:pt>
                <c:pt idx="356">
                  <c:v>-3.75569123602111E-3</c:v>
                </c:pt>
                <c:pt idx="357">
                  <c:v>1.4689777178720408E-2</c:v>
                </c:pt>
                <c:pt idx="358">
                  <c:v>3.5388495106839723E-3</c:v>
                </c:pt>
                <c:pt idx="359">
                  <c:v>4.7156153050671645E-3</c:v>
                </c:pt>
                <c:pt idx="360">
                  <c:v>1.5109720449586308E-2</c:v>
                </c:pt>
                <c:pt idx="361">
                  <c:v>3.9544127190136048E-3</c:v>
                </c:pt>
                <c:pt idx="362">
                  <c:v>-2.403700486799843E-3</c:v>
                </c:pt>
                <c:pt idx="363">
                  <c:v>-1.1976593504495061E-2</c:v>
                </c:pt>
                <c:pt idx="364">
                  <c:v>9.129753158525801E-3</c:v>
                </c:pt>
                <c:pt idx="365">
                  <c:v>1.2834572113236657E-2</c:v>
                </c:pt>
                <c:pt idx="366">
                  <c:v>1.0326021574367141E-3</c:v>
                </c:pt>
                <c:pt idx="367">
                  <c:v>-9.9147730117875466E-3</c:v>
                </c:pt>
                <c:pt idx="368">
                  <c:v>2.2384964748485243E-2</c:v>
                </c:pt>
                <c:pt idx="369">
                  <c:v>9.1022419217598916E-4</c:v>
                </c:pt>
                <c:pt idx="370">
                  <c:v>-1.5519047901468245E-3</c:v>
                </c:pt>
                <c:pt idx="371">
                  <c:v>-1.5236266075300202E-2</c:v>
                </c:pt>
                <c:pt idx="372">
                  <c:v>9.952749572735601E-4</c:v>
                </c:pt>
                <c:pt idx="373">
                  <c:v>0</c:v>
                </c:pt>
                <c:pt idx="374">
                  <c:v>-1.4110817623959332E-2</c:v>
                </c:pt>
                <c:pt idx="375">
                  <c:v>1.854040177661924E-3</c:v>
                </c:pt>
                <c:pt idx="376">
                  <c:v>-8.2667317430297066E-3</c:v>
                </c:pt>
                <c:pt idx="377">
                  <c:v>1.0765587032081456E-2</c:v>
                </c:pt>
                <c:pt idx="378">
                  <c:v>-9.7481310165038731E-3</c:v>
                </c:pt>
                <c:pt idx="379">
                  <c:v>0</c:v>
                </c:pt>
                <c:pt idx="380">
                  <c:v>-1.7516543402102361E-3</c:v>
                </c:pt>
                <c:pt idx="381">
                  <c:v>8.0040225344018608E-3</c:v>
                </c:pt>
                <c:pt idx="382">
                  <c:v>1.1656198145188437E-2</c:v>
                </c:pt>
                <c:pt idx="383">
                  <c:v>-8.110610207695974E-3</c:v>
                </c:pt>
                <c:pt idx="384">
                  <c:v>1.8737952723952431E-2</c:v>
                </c:pt>
                <c:pt idx="385">
                  <c:v>-1.9419022675442725E-3</c:v>
                </c:pt>
                <c:pt idx="386">
                  <c:v>-1.3519985631897262E-2</c:v>
                </c:pt>
                <c:pt idx="387">
                  <c:v>9.5684100862775626E-3</c:v>
                </c:pt>
                <c:pt idx="388">
                  <c:v>0</c:v>
                </c:pt>
                <c:pt idx="389">
                  <c:v>5.7407351747768521E-3</c:v>
                </c:pt>
                <c:pt idx="390">
                  <c:v>-3.4267726575419443E-3</c:v>
                </c:pt>
                <c:pt idx="391">
                  <c:v>-6.3273425161431487E-3</c:v>
                </c:pt>
                <c:pt idx="392">
                  <c:v>-1.2876097737629457E-2</c:v>
                </c:pt>
                <c:pt idx="393">
                  <c:v>1.22593728663291E-2</c:v>
                </c:pt>
                <c:pt idx="394">
                  <c:v>0</c:v>
                </c:pt>
                <c:pt idx="395">
                  <c:v>-1.4617645874441356E-2</c:v>
                </c:pt>
                <c:pt idx="396">
                  <c:v>9.5116469145893612E-3</c:v>
                </c:pt>
                <c:pt idx="397">
                  <c:v>5.0601653662041702E-4</c:v>
                </c:pt>
                <c:pt idx="398">
                  <c:v>-7.090763799678333E-3</c:v>
                </c:pt>
                <c:pt idx="399">
                  <c:v>1.7400162999184936E-2</c:v>
                </c:pt>
                <c:pt idx="400">
                  <c:v>0</c:v>
                </c:pt>
                <c:pt idx="401">
                  <c:v>-2.1628549685584661E-3</c:v>
                </c:pt>
                <c:pt idx="402">
                  <c:v>-7.2652831854855028E-3</c:v>
                </c:pt>
                <c:pt idx="403">
                  <c:v>-1.8093967329774821E-3</c:v>
                </c:pt>
                <c:pt idx="404">
                  <c:v>2.8557251212669873E-3</c:v>
                </c:pt>
                <c:pt idx="405">
                  <c:v>-1.0259413718936463E-2</c:v>
                </c:pt>
                <c:pt idx="406">
                  <c:v>0</c:v>
                </c:pt>
                <c:pt idx="407">
                  <c:v>2.7240728459930362E-3</c:v>
                </c:pt>
                <c:pt idx="408">
                  <c:v>-1.7663458212083625E-2</c:v>
                </c:pt>
                <c:pt idx="409">
                  <c:v>1.6779566217140071E-3</c:v>
                </c:pt>
                <c:pt idx="410">
                  <c:v>7.2796459444926694E-3</c:v>
                </c:pt>
                <c:pt idx="411">
                  <c:v>3.562189463310504E-3</c:v>
                </c:pt>
                <c:pt idx="412">
                  <c:v>0</c:v>
                </c:pt>
                <c:pt idx="413">
                  <c:v>3.068771161734471E-3</c:v>
                </c:pt>
                <c:pt idx="414">
                  <c:v>9.9531914459661981E-3</c:v>
                </c:pt>
                <c:pt idx="415">
                  <c:v>-6.3815822688948884E-3</c:v>
                </c:pt>
                <c:pt idx="416">
                  <c:v>6.5851650864303122E-3</c:v>
                </c:pt>
                <c:pt idx="417">
                  <c:v>1.6153294767338872E-4</c:v>
                </c:pt>
                <c:pt idx="418">
                  <c:v>0</c:v>
                </c:pt>
                <c:pt idx="419">
                  <c:v>9.1554200692461219E-3</c:v>
                </c:pt>
                <c:pt idx="420">
                  <c:v>2.6106787764818996E-3</c:v>
                </c:pt>
                <c:pt idx="421">
                  <c:v>-2.0451937945828004E-3</c:v>
                </c:pt>
                <c:pt idx="422">
                  <c:v>2.9691092672198623E-3</c:v>
                </c:pt>
                <c:pt idx="423">
                  <c:v>-1.0176722118671978E-2</c:v>
                </c:pt>
                <c:pt idx="424">
                  <c:v>0</c:v>
                </c:pt>
                <c:pt idx="425">
                  <c:v>6.5454252512445502E-4</c:v>
                </c:pt>
                <c:pt idx="426">
                  <c:v>3.0391160398908958E-3</c:v>
                </c:pt>
                <c:pt idx="427">
                  <c:v>6.0196843678775053E-5</c:v>
                </c:pt>
                <c:pt idx="428">
                  <c:v>6.0694830405602692E-3</c:v>
                </c:pt>
                <c:pt idx="429">
                  <c:v>5.1553587810617462E-3</c:v>
                </c:pt>
                <c:pt idx="430">
                  <c:v>0</c:v>
                </c:pt>
                <c:pt idx="431">
                  <c:v>1.3868910030654475E-2</c:v>
                </c:pt>
                <c:pt idx="432">
                  <c:v>4.1879079051653873E-3</c:v>
                </c:pt>
                <c:pt idx="433">
                  <c:v>1.6564841610882586E-3</c:v>
                </c:pt>
                <c:pt idx="434">
                  <c:v>-6.4009650087065223E-3</c:v>
                </c:pt>
                <c:pt idx="435">
                  <c:v>0</c:v>
                </c:pt>
                <c:pt idx="436">
                  <c:v>1.0035343992010998E-2</c:v>
                </c:pt>
                <c:pt idx="437">
                  <c:v>-8.2199216781048932E-3</c:v>
                </c:pt>
                <c:pt idx="438">
                  <c:v>-1.1962938347863503E-2</c:v>
                </c:pt>
                <c:pt idx="439">
                  <c:v>5.4405887706247807E-3</c:v>
                </c:pt>
                <c:pt idx="440">
                  <c:v>2.1742980264064442E-3</c:v>
                </c:pt>
                <c:pt idx="441">
                  <c:v>0</c:v>
                </c:pt>
                <c:pt idx="442">
                  <c:v>-3.7501349852253054E-3</c:v>
                </c:pt>
                <c:pt idx="443">
                  <c:v>1.4298243020861034E-2</c:v>
                </c:pt>
                <c:pt idx="444">
                  <c:v>-2.9534061322037497E-3</c:v>
                </c:pt>
                <c:pt idx="445">
                  <c:v>1.2959426277429117E-2</c:v>
                </c:pt>
                <c:pt idx="446">
                  <c:v>-3.1551203370591722E-3</c:v>
                </c:pt>
                <c:pt idx="447">
                  <c:v>0</c:v>
                </c:pt>
                <c:pt idx="448">
                  <c:v>-1.3007816269419966E-2</c:v>
                </c:pt>
                <c:pt idx="449">
                  <c:v>6.0714495219099411E-3</c:v>
                </c:pt>
                <c:pt idx="450">
                  <c:v>-1.9095653187953681E-2</c:v>
                </c:pt>
                <c:pt idx="451">
                  <c:v>-6.0532207889992043E-3</c:v>
                </c:pt>
                <c:pt idx="452">
                  <c:v>-6.3990750246692924E-3</c:v>
                </c:pt>
                <c:pt idx="453">
                  <c:v>0</c:v>
                </c:pt>
                <c:pt idx="454">
                  <c:v>9.760746351005694E-3</c:v>
                </c:pt>
                <c:pt idx="455">
                  <c:v>-1.0540642571877057E-2</c:v>
                </c:pt>
                <c:pt idx="456">
                  <c:v>2.2340030322198456E-2</c:v>
                </c:pt>
                <c:pt idx="457">
                  <c:v>1.9838541768969209E-3</c:v>
                </c:pt>
                <c:pt idx="458">
                  <c:v>1.8231004469536502E-2</c:v>
                </c:pt>
                <c:pt idx="459">
                  <c:v>-4.3221285279735171E-3</c:v>
                </c:pt>
                <c:pt idx="460">
                  <c:v>4.7372746169092586E-3</c:v>
                </c:pt>
                <c:pt idx="461">
                  <c:v>-5.2634111137840082E-3</c:v>
                </c:pt>
                <c:pt idx="462">
                  <c:v>4.7882528197489291E-3</c:v>
                </c:pt>
                <c:pt idx="463">
                  <c:v>-6.4501843597476998E-4</c:v>
                </c:pt>
                <c:pt idx="464">
                  <c:v>0</c:v>
                </c:pt>
                <c:pt idx="465">
                  <c:v>7.0227154499739554E-3</c:v>
                </c:pt>
                <c:pt idx="466">
                  <c:v>3.9508298655953613E-3</c:v>
                </c:pt>
                <c:pt idx="467">
                  <c:v>-2.5917597286275388E-3</c:v>
                </c:pt>
                <c:pt idx="468">
                  <c:v>3.1621384080399973E-3</c:v>
                </c:pt>
                <c:pt idx="469">
                  <c:v>-1.0237412743912317E-2</c:v>
                </c:pt>
                <c:pt idx="470">
                  <c:v>0</c:v>
                </c:pt>
                <c:pt idx="471">
                  <c:v>5.157218181118548E-3</c:v>
                </c:pt>
                <c:pt idx="472">
                  <c:v>1.292261745223331E-3</c:v>
                </c:pt>
                <c:pt idx="473">
                  <c:v>-1.4980449891494579E-2</c:v>
                </c:pt>
                <c:pt idx="474">
                  <c:v>3.3095228852052516E-3</c:v>
                </c:pt>
                <c:pt idx="475">
                  <c:v>-4.7012391537768596E-3</c:v>
                </c:pt>
                <c:pt idx="476">
                  <c:v>0</c:v>
                </c:pt>
                <c:pt idx="477">
                  <c:v>2.1576231157244348E-3</c:v>
                </c:pt>
                <c:pt idx="478">
                  <c:v>1.5187221785807666E-2</c:v>
                </c:pt>
                <c:pt idx="479">
                  <c:v>1.2609979078897745E-3</c:v>
                </c:pt>
                <c:pt idx="480">
                  <c:v>-1.1162950453672286E-3</c:v>
                </c:pt>
                <c:pt idx="481">
                  <c:v>3.600970447208039E-3</c:v>
                </c:pt>
                <c:pt idx="482">
                  <c:v>0</c:v>
                </c:pt>
                <c:pt idx="483">
                  <c:v>7.9089377658915858E-3</c:v>
                </c:pt>
                <c:pt idx="484">
                  <c:v>-5.4484334573473439E-3</c:v>
                </c:pt>
                <c:pt idx="485">
                  <c:v>-1.3671967718965632E-3</c:v>
                </c:pt>
                <c:pt idx="486">
                  <c:v>5.9326304180412921E-3</c:v>
                </c:pt>
                <c:pt idx="487">
                  <c:v>-4.5744530031661288E-3</c:v>
                </c:pt>
                <c:pt idx="488">
                  <c:v>0</c:v>
                </c:pt>
                <c:pt idx="489">
                  <c:v>-5.7918173963408433E-3</c:v>
                </c:pt>
                <c:pt idx="490">
                  <c:v>-5.1570513126602136E-4</c:v>
                </c:pt>
                <c:pt idx="491">
                  <c:v>1.1456472094556519E-2</c:v>
                </c:pt>
                <c:pt idx="492">
                  <c:v>-1.4170193470361962E-4</c:v>
                </c:pt>
                <c:pt idx="493">
                  <c:v>-7.6151963794750359E-3</c:v>
                </c:pt>
                <c:pt idx="494">
                  <c:v>0</c:v>
                </c:pt>
                <c:pt idx="495">
                  <c:v>-6.3978673775406314E-3</c:v>
                </c:pt>
                <c:pt idx="496">
                  <c:v>-9.0836790816668945E-3</c:v>
                </c:pt>
                <c:pt idx="497">
                  <c:v>8.0162452255475181E-3</c:v>
                </c:pt>
                <c:pt idx="498">
                  <c:v>-8.4321399792793537E-3</c:v>
                </c:pt>
                <c:pt idx="499">
                  <c:v>2.5056837420789628E-3</c:v>
                </c:pt>
                <c:pt idx="500">
                  <c:v>1.5286034123369025E-2</c:v>
                </c:pt>
                <c:pt idx="501">
                  <c:v>1.7204014903811245E-3</c:v>
                </c:pt>
                <c:pt idx="502">
                  <c:v>4.326827277989111E-3</c:v>
                </c:pt>
                <c:pt idx="503">
                  <c:v>0</c:v>
                </c:pt>
                <c:pt idx="504">
                  <c:v>-2.3619443525910554E-4</c:v>
                </c:pt>
                <c:pt idx="505">
                  <c:v>1.1264411264411129E-2</c:v>
                </c:pt>
                <c:pt idx="506">
                  <c:v>-3.2706612342541042E-3</c:v>
                </c:pt>
                <c:pt idx="507">
                  <c:v>-1.77195252292276E-3</c:v>
                </c:pt>
                <c:pt idx="508">
                  <c:v>4.6866341701652155E-3</c:v>
                </c:pt>
                <c:pt idx="509">
                  <c:v>-7.6842538234304578E-3</c:v>
                </c:pt>
                <c:pt idx="510">
                  <c:v>0</c:v>
                </c:pt>
                <c:pt idx="511">
                  <c:v>7.3480923221855461E-3</c:v>
                </c:pt>
                <c:pt idx="512">
                  <c:v>-8.5289441690824756E-3</c:v>
                </c:pt>
                <c:pt idx="513">
                  <c:v>-1.065856741308183E-3</c:v>
                </c:pt>
                <c:pt idx="514">
                  <c:v>1.148198857466606E-2</c:v>
                </c:pt>
                <c:pt idx="515">
                  <c:v>2.735224652495837E-3</c:v>
                </c:pt>
                <c:pt idx="516">
                  <c:v>0</c:v>
                </c:pt>
                <c:pt idx="517">
                  <c:v>-5.6789617740705487E-3</c:v>
                </c:pt>
                <c:pt idx="518">
                  <c:v>6.6383281525037923E-3</c:v>
                </c:pt>
                <c:pt idx="519">
                  <c:v>1.2556621059777976E-3</c:v>
                </c:pt>
                <c:pt idx="520">
                  <c:v>1.1797711058264021E-2</c:v>
                </c:pt>
                <c:pt idx="521">
                  <c:v>-1.0925650489359473E-3</c:v>
                </c:pt>
                <c:pt idx="522">
                  <c:v>4.5496741697993994E-3</c:v>
                </c:pt>
                <c:pt idx="523">
                  <c:v>2.8180869947114448E-3</c:v>
                </c:pt>
                <c:pt idx="524">
                  <c:v>-1.8065363770734281E-3</c:v>
                </c:pt>
                <c:pt idx="525">
                  <c:v>1.6909802201017679E-3</c:v>
                </c:pt>
                <c:pt idx="526">
                  <c:v>1.2391754646907935E-2</c:v>
                </c:pt>
                <c:pt idx="527">
                  <c:v>1.5322631526771595E-4</c:v>
                </c:pt>
                <c:pt idx="528">
                  <c:v>2.0457085180779207E-3</c:v>
                </c:pt>
                <c:pt idx="529">
                  <c:v>0</c:v>
                </c:pt>
                <c:pt idx="530">
                  <c:v>-3.084782041712069E-3</c:v>
                </c:pt>
                <c:pt idx="531">
                  <c:v>0</c:v>
                </c:pt>
                <c:pt idx="532">
                  <c:v>1.2395352193995388E-2</c:v>
                </c:pt>
                <c:pt idx="533">
                  <c:v>1.292081766498589E-3</c:v>
                </c:pt>
                <c:pt idx="534">
                  <c:v>2.3672430517855387E-3</c:v>
                </c:pt>
                <c:pt idx="535">
                  <c:v>4.9541431019329693E-3</c:v>
                </c:pt>
                <c:pt idx="536">
                  <c:v>-8.8876324089372672E-3</c:v>
                </c:pt>
                <c:pt idx="537">
                  <c:v>0</c:v>
                </c:pt>
                <c:pt idx="538">
                  <c:v>4.7956500423408776E-3</c:v>
                </c:pt>
                <c:pt idx="539">
                  <c:v>-5.3316536997773285E-3</c:v>
                </c:pt>
                <c:pt idx="540">
                  <c:v>8.2945363086637438E-3</c:v>
                </c:pt>
                <c:pt idx="541">
                  <c:v>1.3533595159749259E-3</c:v>
                </c:pt>
                <c:pt idx="542">
                  <c:v>3.2507398083124125E-3</c:v>
                </c:pt>
                <c:pt idx="543">
                  <c:v>2.6766925237512122E-3</c:v>
                </c:pt>
                <c:pt idx="544">
                  <c:v>7.7715429805842416E-3</c:v>
                </c:pt>
                <c:pt idx="545">
                  <c:v>0</c:v>
                </c:pt>
                <c:pt idx="546">
                  <c:v>-5.2892072288736186E-3</c:v>
                </c:pt>
                <c:pt idx="547">
                  <c:v>0</c:v>
                </c:pt>
                <c:pt idx="548">
                  <c:v>1.2106346633962541E-2</c:v>
                </c:pt>
                <c:pt idx="549">
                  <c:v>-9.797727135030283E-3</c:v>
                </c:pt>
                <c:pt idx="550">
                  <c:v>-1.3609545037367205E-2</c:v>
                </c:pt>
                <c:pt idx="551">
                  <c:v>4.9890117680418669E-3</c:v>
                </c:pt>
                <c:pt idx="552">
                  <c:v>-2.6276110782902833E-3</c:v>
                </c:pt>
                <c:pt idx="553">
                  <c:v>0</c:v>
                </c:pt>
                <c:pt idx="554">
                  <c:v>3.651216040596469E-3</c:v>
                </c:pt>
                <c:pt idx="555">
                  <c:v>6.7825872487358113E-4</c:v>
                </c:pt>
                <c:pt idx="556">
                  <c:v>-8.3712578012904507E-3</c:v>
                </c:pt>
                <c:pt idx="557">
                  <c:v>1.8375173099456183E-3</c:v>
                </c:pt>
                <c:pt idx="558">
                  <c:v>1.2555489593209294E-2</c:v>
                </c:pt>
                <c:pt idx="559">
                  <c:v>0</c:v>
                </c:pt>
                <c:pt idx="560">
                  <c:v>8.1819454653644739E-3</c:v>
                </c:pt>
                <c:pt idx="561">
                  <c:v>-5.4682278601869234E-3</c:v>
                </c:pt>
                <c:pt idx="562">
                  <c:v>0</c:v>
                </c:pt>
                <c:pt idx="563">
                  <c:v>9.7572896029883421E-3</c:v>
                </c:pt>
                <c:pt idx="564">
                  <c:v>-4.4684915167806771E-3</c:v>
                </c:pt>
                <c:pt idx="565">
                  <c:v>-4.1325901616571974E-3</c:v>
                </c:pt>
                <c:pt idx="566">
                  <c:v>-2.571792234059287E-3</c:v>
                </c:pt>
                <c:pt idx="567">
                  <c:v>0</c:v>
                </c:pt>
                <c:pt idx="568">
                  <c:v>-4.3876899948431421E-3</c:v>
                </c:pt>
                <c:pt idx="569">
                  <c:v>4.02075340842265E-3</c:v>
                </c:pt>
                <c:pt idx="570">
                  <c:v>1.084228842235968E-3</c:v>
                </c:pt>
                <c:pt idx="571">
                  <c:v>2.620293298160794E-5</c:v>
                </c:pt>
                <c:pt idx="572">
                  <c:v>0</c:v>
                </c:pt>
                <c:pt idx="573">
                  <c:v>9.6336925952451476E-3</c:v>
                </c:pt>
                <c:pt idx="574">
                  <c:v>-5.9430608060763871E-3</c:v>
                </c:pt>
                <c:pt idx="575">
                  <c:v>1.6795753198155644E-3</c:v>
                </c:pt>
                <c:pt idx="576">
                  <c:v>3.3361424115791226E-3</c:v>
                </c:pt>
                <c:pt idx="577">
                  <c:v>1.7231376691748941E-3</c:v>
                </c:pt>
                <c:pt idx="578">
                  <c:v>0</c:v>
                </c:pt>
                <c:pt idx="579">
                  <c:v>-8.3501893055338249E-3</c:v>
                </c:pt>
                <c:pt idx="580">
                  <c:v>-5.7705718270572868E-3</c:v>
                </c:pt>
                <c:pt idx="581">
                  <c:v>-1.4632906065335034E-2</c:v>
                </c:pt>
                <c:pt idx="582">
                  <c:v>-1.522390981323807E-2</c:v>
                </c:pt>
                <c:pt idx="583">
                  <c:v>1.2459567393700617E-2</c:v>
                </c:pt>
                <c:pt idx="584">
                  <c:v>0</c:v>
                </c:pt>
                <c:pt idx="585">
                  <c:v>-1.4349839813666202E-2</c:v>
                </c:pt>
                <c:pt idx="586">
                  <c:v>5.6225045043414006E-3</c:v>
                </c:pt>
                <c:pt idx="587">
                  <c:v>1.1884397226974023E-2</c:v>
                </c:pt>
                <c:pt idx="588">
                  <c:v>-1.4058190230448924E-3</c:v>
                </c:pt>
                <c:pt idx="589">
                  <c:v>-1.1208924370945833E-2</c:v>
                </c:pt>
                <c:pt idx="590">
                  <c:v>0</c:v>
                </c:pt>
                <c:pt idx="591">
                  <c:v>-1.2921945680970244E-2</c:v>
                </c:pt>
                <c:pt idx="592">
                  <c:v>-1.3237173635202177E-3</c:v>
                </c:pt>
                <c:pt idx="593">
                  <c:v>-2.3949906302848565E-3</c:v>
                </c:pt>
                <c:pt idx="594">
                  <c:v>1.6365352368211388E-2</c:v>
                </c:pt>
                <c:pt idx="595">
                  <c:v>-1.0187614385273121E-3</c:v>
                </c:pt>
                <c:pt idx="596">
                  <c:v>0</c:v>
                </c:pt>
                <c:pt idx="597">
                  <c:v>1.2318827500315949E-2</c:v>
                </c:pt>
                <c:pt idx="598">
                  <c:v>4.1722013711209364E-3</c:v>
                </c:pt>
                <c:pt idx="599">
                  <c:v>-6.4808813998705472E-4</c:v>
                </c:pt>
                <c:pt idx="600">
                  <c:v>4.8860224224006816E-4</c:v>
                </c:pt>
                <c:pt idx="601">
                  <c:v>1.3292369984283597E-2</c:v>
                </c:pt>
                <c:pt idx="602">
                  <c:v>0</c:v>
                </c:pt>
                <c:pt idx="603">
                  <c:v>5.5206014826747962E-4</c:v>
                </c:pt>
                <c:pt idx="604">
                  <c:v>5.5613455828904448E-3</c:v>
                </c:pt>
                <c:pt idx="605">
                  <c:v>-6.6454152731327586E-3</c:v>
                </c:pt>
                <c:pt idx="606">
                  <c:v>-1.0609102785547391E-3</c:v>
                </c:pt>
                <c:pt idx="607">
                  <c:v>0</c:v>
                </c:pt>
                <c:pt idx="608">
                  <c:v>4.8098865990239964E-3</c:v>
                </c:pt>
                <c:pt idx="609">
                  <c:v>-1.3329839273235503E-2</c:v>
                </c:pt>
                <c:pt idx="610">
                  <c:v>-1.2128831205622569E-3</c:v>
                </c:pt>
                <c:pt idx="611">
                  <c:v>5.9388212769338473E-4</c:v>
                </c:pt>
                <c:pt idx="612">
                  <c:v>5.1114418340951632E-3</c:v>
                </c:pt>
                <c:pt idx="613">
                  <c:v>0</c:v>
                </c:pt>
                <c:pt idx="614">
                  <c:v>1.0664457390645574E-3</c:v>
                </c:pt>
                <c:pt idx="615">
                  <c:v>-1.5557042489126658E-2</c:v>
                </c:pt>
                <c:pt idx="616">
                  <c:v>5.312346286276283E-3</c:v>
                </c:pt>
                <c:pt idx="617">
                  <c:v>1.409139837557504E-2</c:v>
                </c:pt>
                <c:pt idx="618">
                  <c:v>5.8775538848863148E-4</c:v>
                </c:pt>
                <c:pt idx="619">
                  <c:v>0</c:v>
                </c:pt>
                <c:pt idx="620">
                  <c:v>-4.4450289321409271E-3</c:v>
                </c:pt>
                <c:pt idx="621">
                  <c:v>2.3072926298733794E-3</c:v>
                </c:pt>
                <c:pt idx="622">
                  <c:v>-1.382946008874051E-2</c:v>
                </c:pt>
                <c:pt idx="623">
                  <c:v>-7.5908090626419797E-3</c:v>
                </c:pt>
                <c:pt idx="624">
                  <c:v>-5.9162035748594102E-3</c:v>
                </c:pt>
                <c:pt idx="625">
                  <c:v>0</c:v>
                </c:pt>
                <c:pt idx="626">
                  <c:v>1.2851079201661725E-2</c:v>
                </c:pt>
                <c:pt idx="627">
                  <c:v>-6.7229588151899314E-3</c:v>
                </c:pt>
                <c:pt idx="628">
                  <c:v>-1.3725437391718035E-2</c:v>
                </c:pt>
                <c:pt idx="629">
                  <c:v>0</c:v>
                </c:pt>
                <c:pt idx="630">
                  <c:v>-1.0539728770365121E-2</c:v>
                </c:pt>
                <c:pt idx="631">
                  <c:v>7.6992420339982012E-3</c:v>
                </c:pt>
                <c:pt idx="632">
                  <c:v>1.6339720125240432E-3</c:v>
                </c:pt>
                <c:pt idx="633">
                  <c:v>-7.6552930883632135E-4</c:v>
                </c:pt>
                <c:pt idx="634">
                  <c:v>-6.7491153186677723E-4</c:v>
                </c:pt>
                <c:pt idx="635">
                  <c:v>0</c:v>
                </c:pt>
                <c:pt idx="636">
                  <c:v>-1.0586839463356887E-2</c:v>
                </c:pt>
                <c:pt idx="637">
                  <c:v>6.8167143252468422E-3</c:v>
                </c:pt>
                <c:pt idx="638">
                  <c:v>-2.5744624320881964E-3</c:v>
                </c:pt>
                <c:pt idx="639">
                  <c:v>4.6845721424109094E-4</c:v>
                </c:pt>
                <c:pt idx="640">
                  <c:v>4.0121558222164068E-3</c:v>
                </c:pt>
                <c:pt idx="641">
                  <c:v>0</c:v>
                </c:pt>
                <c:pt idx="642">
                  <c:v>1.6917224477853408E-3</c:v>
                </c:pt>
                <c:pt idx="643">
                  <c:v>1.6103559397850929E-2</c:v>
                </c:pt>
                <c:pt idx="644">
                  <c:v>1.6980369255649803E-3</c:v>
                </c:pt>
                <c:pt idx="645">
                  <c:v>5.6864046495774812E-3</c:v>
                </c:pt>
                <c:pt idx="646">
                  <c:v>-5.351027397259467E-4</c:v>
                </c:pt>
                <c:pt idx="647">
                  <c:v>0</c:v>
                </c:pt>
                <c:pt idx="648">
                  <c:v>0</c:v>
                </c:pt>
                <c:pt idx="649">
                  <c:v>4.6400399757288611E-4</c:v>
                </c:pt>
                <c:pt idx="650">
                  <c:v>3.3803068141276889E-3</c:v>
                </c:pt>
                <c:pt idx="651">
                  <c:v>-7.4222881981172387E-3</c:v>
                </c:pt>
                <c:pt idx="652">
                  <c:v>5.2568419544346406E-3</c:v>
                </c:pt>
                <c:pt idx="653">
                  <c:v>0</c:v>
                </c:pt>
                <c:pt idx="654">
                  <c:v>1.5955314429270191E-2</c:v>
                </c:pt>
                <c:pt idx="655">
                  <c:v>1.5432910682029346E-3</c:v>
                </c:pt>
                <c:pt idx="656">
                  <c:v>-2.400672398396057E-2</c:v>
                </c:pt>
                <c:pt idx="657">
                  <c:v>1.9475043955649678E-2</c:v>
                </c:pt>
                <c:pt idx="658">
                  <c:v>0</c:v>
                </c:pt>
                <c:pt idx="659">
                  <c:v>-2.5253636259647146E-3</c:v>
                </c:pt>
                <c:pt idx="660">
                  <c:v>-3.5285815102296807E-5</c:v>
                </c:pt>
                <c:pt idx="661">
                  <c:v>-1.3320865238716896E-3</c:v>
                </c:pt>
                <c:pt idx="662">
                  <c:v>2.6235590300782013E-3</c:v>
                </c:pt>
                <c:pt idx="663">
                  <c:v>0</c:v>
                </c:pt>
                <c:pt idx="664">
                  <c:v>9.7795633557129242E-4</c:v>
                </c:pt>
                <c:pt idx="665">
                  <c:v>-2.8781917562252656E-3</c:v>
                </c:pt>
                <c:pt idx="666">
                  <c:v>2.665819253923883E-3</c:v>
                </c:pt>
                <c:pt idx="667">
                  <c:v>4.1993872592175066E-3</c:v>
                </c:pt>
                <c:pt idx="668">
                  <c:v>8.2409152676090594E-4</c:v>
                </c:pt>
                <c:pt idx="669">
                  <c:v>-7.21800296078278E-3</c:v>
                </c:pt>
                <c:pt idx="670">
                  <c:v>2.5146689019280338E-3</c:v>
                </c:pt>
                <c:pt idx="671">
                  <c:v>4.0837880654813197E-3</c:v>
                </c:pt>
                <c:pt idx="672">
                  <c:v>-1.0430910557133218E-2</c:v>
                </c:pt>
                <c:pt idx="673">
                  <c:v>-3.1534005350150997E-3</c:v>
                </c:pt>
                <c:pt idx="674">
                  <c:v>0</c:v>
                </c:pt>
                <c:pt idx="675">
                  <c:v>-8.1483587765910758E-3</c:v>
                </c:pt>
                <c:pt idx="676">
                  <c:v>1.8992841848755092E-3</c:v>
                </c:pt>
                <c:pt idx="677">
                  <c:v>-8.2444358999580053E-3</c:v>
                </c:pt>
                <c:pt idx="678">
                  <c:v>3.3360081506794148E-3</c:v>
                </c:pt>
                <c:pt idx="679">
                  <c:v>0</c:v>
                </c:pt>
                <c:pt idx="680">
                  <c:v>1.3659115212839414E-3</c:v>
                </c:pt>
                <c:pt idx="681">
                  <c:v>7.2689418753885582E-4</c:v>
                </c:pt>
                <c:pt idx="682">
                  <c:v>-3.2910665925355333E-3</c:v>
                </c:pt>
                <c:pt idx="683">
                  <c:v>-4.3006109026784102E-3</c:v>
                </c:pt>
                <c:pt idx="684">
                  <c:v>-1.1837099820184022E-3</c:v>
                </c:pt>
                <c:pt idx="685">
                  <c:v>-4.0529048833885337E-3</c:v>
                </c:pt>
                <c:pt idx="686">
                  <c:v>7.0578617494776851E-3</c:v>
                </c:pt>
                <c:pt idx="687">
                  <c:v>-1.3340308658121863E-2</c:v>
                </c:pt>
                <c:pt idx="688">
                  <c:v>2.7059640911249959E-3</c:v>
                </c:pt>
                <c:pt idx="689">
                  <c:v>-6.4366726231719776E-3</c:v>
                </c:pt>
                <c:pt idx="690">
                  <c:v>-5.2395896419461171E-3</c:v>
                </c:pt>
                <c:pt idx="691">
                  <c:v>3.9204110435673003E-3</c:v>
                </c:pt>
                <c:pt idx="692">
                  <c:v>6.5238165245517293E-3</c:v>
                </c:pt>
                <c:pt idx="693">
                  <c:v>4.5735882127403114E-3</c:v>
                </c:pt>
                <c:pt idx="694">
                  <c:v>1.1722690221095066E-3</c:v>
                </c:pt>
                <c:pt idx="695">
                  <c:v>0</c:v>
                </c:pt>
                <c:pt idx="696">
                  <c:v>1.7971898486003877E-3</c:v>
                </c:pt>
                <c:pt idx="697">
                  <c:v>-3.6332336685693514E-3</c:v>
                </c:pt>
                <c:pt idx="698">
                  <c:v>-9.639080104392562E-4</c:v>
                </c:pt>
                <c:pt idx="699">
                  <c:v>-1.1650874270682751E-2</c:v>
                </c:pt>
                <c:pt idx="700">
                  <c:v>-1.4505033016218019E-2</c:v>
                </c:pt>
                <c:pt idx="701">
                  <c:v>-4.5417165071769405E-3</c:v>
                </c:pt>
                <c:pt idx="702">
                  <c:v>1.2973845778336809E-2</c:v>
                </c:pt>
                <c:pt idx="703">
                  <c:v>-3.01193653618031E-3</c:v>
                </c:pt>
                <c:pt idx="704">
                  <c:v>-1.1675141059128593E-2</c:v>
                </c:pt>
                <c:pt idx="705">
                  <c:v>1.4766325254177716E-3</c:v>
                </c:pt>
                <c:pt idx="706">
                  <c:v>0</c:v>
                </c:pt>
                <c:pt idx="707">
                  <c:v>1.3655146506386141E-2</c:v>
                </c:pt>
                <c:pt idx="708">
                  <c:v>2.1957863138585792E-3</c:v>
                </c:pt>
                <c:pt idx="709">
                  <c:v>1.2443261132836008E-2</c:v>
                </c:pt>
                <c:pt idx="710">
                  <c:v>-3.5976149821489414E-3</c:v>
                </c:pt>
                <c:pt idx="711">
                  <c:v>6.5247473035014549E-3</c:v>
                </c:pt>
                <c:pt idx="712">
                  <c:v>0</c:v>
                </c:pt>
                <c:pt idx="713">
                  <c:v>-2.4309191059314846E-3</c:v>
                </c:pt>
                <c:pt idx="714">
                  <c:v>4.6546436915887037E-4</c:v>
                </c:pt>
                <c:pt idx="715">
                  <c:v>8.0004378802944649E-3</c:v>
                </c:pt>
                <c:pt idx="716">
                  <c:v>1.1765131769465134E-4</c:v>
                </c:pt>
                <c:pt idx="717">
                  <c:v>2.4251418436508011E-3</c:v>
                </c:pt>
                <c:pt idx="718">
                  <c:v>0</c:v>
                </c:pt>
                <c:pt idx="719">
                  <c:v>-7.781398665787931E-3</c:v>
                </c:pt>
                <c:pt idx="720">
                  <c:v>4.6308511122230105E-3</c:v>
                </c:pt>
                <c:pt idx="721">
                  <c:v>1.5123523871622777E-3</c:v>
                </c:pt>
                <c:pt idx="722">
                  <c:v>1.1212485645305564E-2</c:v>
                </c:pt>
                <c:pt idx="723">
                  <c:v>-4.1848861228101679E-3</c:v>
                </c:pt>
                <c:pt idx="724">
                  <c:v>0</c:v>
                </c:pt>
                <c:pt idx="725">
                  <c:v>6.8873862952684873E-3</c:v>
                </c:pt>
                <c:pt idx="726">
                  <c:v>-4.4858646214215418E-3</c:v>
                </c:pt>
                <c:pt idx="727">
                  <c:v>1.8902236914009403E-3</c:v>
                </c:pt>
                <c:pt idx="728">
                  <c:v>4.9535935907294177E-3</c:v>
                </c:pt>
                <c:pt idx="729">
                  <c:v>0</c:v>
                </c:pt>
                <c:pt idx="730">
                  <c:v>1.6905117801977584E-3</c:v>
                </c:pt>
                <c:pt idx="731">
                  <c:v>2.2294860634914935E-3</c:v>
                </c:pt>
                <c:pt idx="732">
                  <c:v>-7.054673721340424E-3</c:v>
                </c:pt>
                <c:pt idx="733">
                  <c:v>2.7937199318083411E-3</c:v>
                </c:pt>
                <c:pt idx="734">
                  <c:v>4.494882064975482E-3</c:v>
                </c:pt>
                <c:pt idx="735">
                  <c:v>0</c:v>
                </c:pt>
                <c:pt idx="736">
                  <c:v>-5.6266891143501941E-3</c:v>
                </c:pt>
                <c:pt idx="737">
                  <c:v>6.3268579575832384E-3</c:v>
                </c:pt>
                <c:pt idx="738">
                  <c:v>-1.3937837598512368E-2</c:v>
                </c:pt>
                <c:pt idx="739">
                  <c:v>-4.6697079636481634E-3</c:v>
                </c:pt>
                <c:pt idx="740">
                  <c:v>1.5789093796239495E-3</c:v>
                </c:pt>
                <c:pt idx="741">
                  <c:v>0</c:v>
                </c:pt>
                <c:pt idx="742">
                  <c:v>-5.9363486501337022E-3</c:v>
                </c:pt>
                <c:pt idx="743">
                  <c:v>5.9264897781643889E-3</c:v>
                </c:pt>
                <c:pt idx="744">
                  <c:v>4.2700394573266416E-3</c:v>
                </c:pt>
                <c:pt idx="745">
                  <c:v>-1.9734481521351574E-4</c:v>
                </c:pt>
                <c:pt idx="746">
                  <c:v>1.5180606147607245E-2</c:v>
                </c:pt>
                <c:pt idx="747">
                  <c:v>0</c:v>
                </c:pt>
                <c:pt idx="748">
                  <c:v>3.2434821034026291E-3</c:v>
                </c:pt>
                <c:pt idx="749">
                  <c:v>-6.0783847353264699E-4</c:v>
                </c:pt>
                <c:pt idx="750">
                  <c:v>6.67266060221418E-3</c:v>
                </c:pt>
                <c:pt idx="751">
                  <c:v>-9.9820498226871612E-3</c:v>
                </c:pt>
                <c:pt idx="752">
                  <c:v>-7.5266439658603426E-3</c:v>
                </c:pt>
                <c:pt idx="753">
                  <c:v>0</c:v>
                </c:pt>
                <c:pt idx="754">
                  <c:v>2.0050974031760749E-3</c:v>
                </c:pt>
                <c:pt idx="755">
                  <c:v>-2.2678963704766001E-3</c:v>
                </c:pt>
                <c:pt idx="756">
                  <c:v>-7.3005063110602487E-3</c:v>
                </c:pt>
                <c:pt idx="757">
                  <c:v>-6.9860369056707269E-3</c:v>
                </c:pt>
                <c:pt idx="758">
                  <c:v>2.1069384285676944E-3</c:v>
                </c:pt>
                <c:pt idx="759">
                  <c:v>0</c:v>
                </c:pt>
                <c:pt idx="760">
                  <c:v>5.2517596101786133E-3</c:v>
                </c:pt>
                <c:pt idx="761">
                  <c:v>-9.6856429866608949E-3</c:v>
                </c:pt>
                <c:pt idx="762">
                  <c:v>3.8976460031005656E-4</c:v>
                </c:pt>
                <c:pt idx="763">
                  <c:v>2.5641954949893347E-3</c:v>
                </c:pt>
                <c:pt idx="764">
                  <c:v>-9.7154063751141075E-3</c:v>
                </c:pt>
                <c:pt idx="765">
                  <c:v>0</c:v>
                </c:pt>
                <c:pt idx="766">
                  <c:v>-8.5786774234768691E-4</c:v>
                </c:pt>
                <c:pt idx="767">
                  <c:v>1.4879430032882687E-2</c:v>
                </c:pt>
                <c:pt idx="768">
                  <c:v>1.116021204402892E-2</c:v>
                </c:pt>
                <c:pt idx="769">
                  <c:v>3.5158301364498538E-3</c:v>
                </c:pt>
                <c:pt idx="770">
                  <c:v>2.448023841623495E-3</c:v>
                </c:pt>
                <c:pt idx="771">
                  <c:v>0</c:v>
                </c:pt>
                <c:pt idx="772">
                  <c:v>2.7428773668372472E-4</c:v>
                </c:pt>
                <c:pt idx="773">
                  <c:v>6.1918956930886418E-5</c:v>
                </c:pt>
                <c:pt idx="774">
                  <c:v>1.1162412213200416E-2</c:v>
                </c:pt>
                <c:pt idx="775">
                  <c:v>1.6156403079076301E-2</c:v>
                </c:pt>
                <c:pt idx="776">
                  <c:v>2.8493461998673852E-3</c:v>
                </c:pt>
                <c:pt idx="777">
                  <c:v>-7.7254545142413714E-4</c:v>
                </c:pt>
                <c:pt idx="778">
                  <c:v>-1.0050855611296869E-3</c:v>
                </c:pt>
                <c:pt idx="779">
                  <c:v>9.089267441160483E-3</c:v>
                </c:pt>
                <c:pt idx="780">
                  <c:v>9.1096567474520732E-3</c:v>
                </c:pt>
                <c:pt idx="781">
                  <c:v>0</c:v>
                </c:pt>
                <c:pt idx="782">
                  <c:v>-3.0401040391170824E-4</c:v>
                </c:pt>
                <c:pt idx="783">
                  <c:v>-5.2964580464770396E-3</c:v>
                </c:pt>
                <c:pt idx="784">
                  <c:v>3.7366034274844951E-3</c:v>
                </c:pt>
                <c:pt idx="785">
                  <c:v>1.362167284295227E-3</c:v>
                </c:pt>
                <c:pt idx="786">
                  <c:v>-1.1161336656668536E-2</c:v>
                </c:pt>
                <c:pt idx="787">
                  <c:v>0</c:v>
                </c:pt>
                <c:pt idx="788">
                  <c:v>5.895722610523518E-3</c:v>
                </c:pt>
                <c:pt idx="789">
                  <c:v>-2.5483333899625803E-4</c:v>
                </c:pt>
                <c:pt idx="790">
                  <c:v>4.0953659489863002E-3</c:v>
                </c:pt>
                <c:pt idx="791">
                  <c:v>0</c:v>
                </c:pt>
                <c:pt idx="792">
                  <c:v>7.5311399945852009E-4</c:v>
                </c:pt>
                <c:pt idx="793">
                  <c:v>-3.4498795078849666E-3</c:v>
                </c:pt>
                <c:pt idx="794">
                  <c:v>-4.030307915524751E-3</c:v>
                </c:pt>
                <c:pt idx="795">
                  <c:v>1.4951185019849687E-2</c:v>
                </c:pt>
                <c:pt idx="796">
                  <c:v>-8.7294459319939592E-4</c:v>
                </c:pt>
                <c:pt idx="797">
                  <c:v>1.6466022027505293E-3</c:v>
                </c:pt>
                <c:pt idx="798">
                  <c:v>-1.7109931308657833E-3</c:v>
                </c:pt>
                <c:pt idx="799">
                  <c:v>-1.1073303927746324E-2</c:v>
                </c:pt>
                <c:pt idx="800">
                  <c:v>1.2828463897644078E-3</c:v>
                </c:pt>
                <c:pt idx="801">
                  <c:v>9.0447827046107009E-3</c:v>
                </c:pt>
                <c:pt idx="802">
                  <c:v>-1.0426827217382619E-3</c:v>
                </c:pt>
                <c:pt idx="803">
                  <c:v>0</c:v>
                </c:pt>
                <c:pt idx="804">
                  <c:v>1.0429292929293009E-2</c:v>
                </c:pt>
                <c:pt idx="805">
                  <c:v>4.4402235939985605E-3</c:v>
                </c:pt>
                <c:pt idx="806">
                  <c:v>-2.0817436884185314E-3</c:v>
                </c:pt>
                <c:pt idx="807">
                  <c:v>-7.4716799228729952E-3</c:v>
                </c:pt>
                <c:pt idx="808">
                  <c:v>0</c:v>
                </c:pt>
                <c:pt idx="809">
                  <c:v>3.6006765922532195E-4</c:v>
                </c:pt>
                <c:pt idx="810">
                  <c:v>9.0403046917506853E-3</c:v>
                </c:pt>
                <c:pt idx="811">
                  <c:v>3.4178107760586439E-3</c:v>
                </c:pt>
                <c:pt idx="812">
                  <c:v>4.6297444546423386E-4</c:v>
                </c:pt>
                <c:pt idx="813">
                  <c:v>0</c:v>
                </c:pt>
                <c:pt idx="814">
                  <c:v>-4.3053225686496806E-3</c:v>
                </c:pt>
                <c:pt idx="815">
                  <c:v>7.1540019254389435E-3</c:v>
                </c:pt>
                <c:pt idx="816">
                  <c:v>-7.4163191983715588E-5</c:v>
                </c:pt>
                <c:pt idx="817">
                  <c:v>8.240965841189097E-5</c:v>
                </c:pt>
                <c:pt idx="818">
                  <c:v>-1.3431667422025314E-3</c:v>
                </c:pt>
                <c:pt idx="819">
                  <c:v>0</c:v>
                </c:pt>
                <c:pt idx="820">
                  <c:v>-2.3871212621295209E-2</c:v>
                </c:pt>
                <c:pt idx="821">
                  <c:v>3.9814368675982368E-3</c:v>
                </c:pt>
                <c:pt idx="822">
                  <c:v>-8.6301254525553584E-3</c:v>
                </c:pt>
                <c:pt idx="823">
                  <c:v>6.0045012527070677E-3</c:v>
                </c:pt>
                <c:pt idx="824">
                  <c:v>0</c:v>
                </c:pt>
                <c:pt idx="825">
                  <c:v>9.6748049842974703E-3</c:v>
                </c:pt>
                <c:pt idx="826">
                  <c:v>-9.4901252529305726E-3</c:v>
                </c:pt>
                <c:pt idx="827">
                  <c:v>-7.783020858833584E-3</c:v>
                </c:pt>
                <c:pt idx="828">
                  <c:v>-6.414782926808681E-3</c:v>
                </c:pt>
                <c:pt idx="829">
                  <c:v>0</c:v>
                </c:pt>
                <c:pt idx="830">
                  <c:v>-3.5277899081232441E-3</c:v>
                </c:pt>
                <c:pt idx="831">
                  <c:v>4.0042964554243493E-3</c:v>
                </c:pt>
                <c:pt idx="832">
                  <c:v>4.8441899675626312E-3</c:v>
                </c:pt>
                <c:pt idx="833">
                  <c:v>4.0883422623865569E-4</c:v>
                </c:pt>
                <c:pt idx="834">
                  <c:v>-2.715933761866296E-3</c:v>
                </c:pt>
                <c:pt idx="835">
                  <c:v>0</c:v>
                </c:pt>
                <c:pt idx="836">
                  <c:v>7.4443382051632562E-3</c:v>
                </c:pt>
                <c:pt idx="837">
                  <c:v>7.906243644498814E-3</c:v>
                </c:pt>
                <c:pt idx="838">
                  <c:v>3.1780462582288475E-3</c:v>
                </c:pt>
                <c:pt idx="839">
                  <c:v>-2.7656953209463345E-3</c:v>
                </c:pt>
                <c:pt idx="840">
                  <c:v>1.1043037591710056E-2</c:v>
                </c:pt>
                <c:pt idx="841">
                  <c:v>0</c:v>
                </c:pt>
                <c:pt idx="842">
                  <c:v>-1.0889171508606985E-3</c:v>
                </c:pt>
                <c:pt idx="843">
                  <c:v>3.4949905135977849E-4</c:v>
                </c:pt>
                <c:pt idx="844">
                  <c:v>-8.4432761575191674E-3</c:v>
                </c:pt>
                <c:pt idx="845">
                  <c:v>4.2114447268852793E-3</c:v>
                </c:pt>
                <c:pt idx="846">
                  <c:v>6.92558959407187E-3</c:v>
                </c:pt>
                <c:pt idx="847">
                  <c:v>0</c:v>
                </c:pt>
                <c:pt idx="848">
                  <c:v>6.9692192815078917E-4</c:v>
                </c:pt>
                <c:pt idx="849">
                  <c:v>3.2997827781184558E-3</c:v>
                </c:pt>
                <c:pt idx="850">
                  <c:v>1.81800152051059E-4</c:v>
                </c:pt>
                <c:pt idx="851">
                  <c:v>-4.5193912454351923E-3</c:v>
                </c:pt>
                <c:pt idx="852">
                  <c:v>-2.7222853917849843E-3</c:v>
                </c:pt>
                <c:pt idx="853">
                  <c:v>0</c:v>
                </c:pt>
                <c:pt idx="854">
                  <c:v>0</c:v>
                </c:pt>
                <c:pt idx="855">
                  <c:v>-7.7147779192569708E-3</c:v>
                </c:pt>
                <c:pt idx="856">
                  <c:v>6.6089640365003611E-3</c:v>
                </c:pt>
                <c:pt idx="857">
                  <c:v>9.306782202966055E-3</c:v>
                </c:pt>
                <c:pt idx="858">
                  <c:v>0</c:v>
                </c:pt>
                <c:pt idx="859">
                  <c:v>-6.4142252160776514E-3</c:v>
                </c:pt>
                <c:pt idx="860">
                  <c:v>5.6580259222334438E-3</c:v>
                </c:pt>
                <c:pt idx="861">
                  <c:v>-2.7263489230934534E-4</c:v>
                </c:pt>
                <c:pt idx="862">
                  <c:v>3.2229274097588613E-4</c:v>
                </c:pt>
                <c:pt idx="863">
                  <c:v>9.6243607854799053E-3</c:v>
                </c:pt>
                <c:pt idx="864">
                  <c:v>0</c:v>
                </c:pt>
                <c:pt idx="865">
                  <c:v>0</c:v>
                </c:pt>
                <c:pt idx="866">
                  <c:v>-1.2363761332765941E-2</c:v>
                </c:pt>
                <c:pt idx="867">
                  <c:v>1.8558255523980823E-3</c:v>
                </c:pt>
                <c:pt idx="868">
                  <c:v>-7.5832127351664891E-3</c:v>
                </c:pt>
                <c:pt idx="869">
                  <c:v>0</c:v>
                </c:pt>
                <c:pt idx="870">
                  <c:v>5.6246250249983353E-3</c:v>
                </c:pt>
                <c:pt idx="871">
                  <c:v>-7.5238434576534669E-3</c:v>
                </c:pt>
                <c:pt idx="872">
                  <c:v>-8.0818200793154361E-3</c:v>
                </c:pt>
                <c:pt idx="873">
                  <c:v>1.801240667637514E-3</c:v>
                </c:pt>
                <c:pt idx="874">
                  <c:v>-4.7050520496378419E-4</c:v>
                </c:pt>
                <c:pt idx="875">
                  <c:v>0</c:v>
                </c:pt>
                <c:pt idx="876">
                  <c:v>-4.9342243517001812E-3</c:v>
                </c:pt>
                <c:pt idx="877">
                  <c:v>-1.0196151311899122E-2</c:v>
                </c:pt>
                <c:pt idx="878">
                  <c:v>6.9983186966052744E-4</c:v>
                </c:pt>
                <c:pt idx="879">
                  <c:v>-9.4667087409268868E-4</c:v>
                </c:pt>
                <c:pt idx="880">
                  <c:v>0</c:v>
                </c:pt>
                <c:pt idx="881">
                  <c:v>2.6378241792012415E-3</c:v>
                </c:pt>
                <c:pt idx="882">
                  <c:v>-8.2587632289210389E-3</c:v>
                </c:pt>
                <c:pt idx="883">
                  <c:v>1.4148230183463416E-2</c:v>
                </c:pt>
                <c:pt idx="884">
                  <c:v>1.0496999043418719E-3</c:v>
                </c:pt>
                <c:pt idx="885">
                  <c:v>-8.126643721512266E-3</c:v>
                </c:pt>
                <c:pt idx="886">
                  <c:v>0</c:v>
                </c:pt>
                <c:pt idx="887">
                  <c:v>2.7282338096373338E-3</c:v>
                </c:pt>
                <c:pt idx="888">
                  <c:v>4.4808352889162762E-3</c:v>
                </c:pt>
                <c:pt idx="889">
                  <c:v>2.2685142078397811E-3</c:v>
                </c:pt>
                <c:pt idx="890">
                  <c:v>5.9709307726740534E-3</c:v>
                </c:pt>
                <c:pt idx="891">
                  <c:v>-8.344946857632235E-3</c:v>
                </c:pt>
                <c:pt idx="892">
                  <c:v>0</c:v>
                </c:pt>
                <c:pt idx="893">
                  <c:v>-1.0582458516762625E-3</c:v>
                </c:pt>
                <c:pt idx="894">
                  <c:v>-5.3561591592863576E-3</c:v>
                </c:pt>
                <c:pt idx="895">
                  <c:v>-9.8668234452085907E-3</c:v>
                </c:pt>
                <c:pt idx="896">
                  <c:v>-1.6720450927240716E-2</c:v>
                </c:pt>
                <c:pt idx="897">
                  <c:v>0</c:v>
                </c:pt>
                <c:pt idx="898">
                  <c:v>3.4394636887154655E-3</c:v>
                </c:pt>
                <c:pt idx="899">
                  <c:v>5.433692381492326E-3</c:v>
                </c:pt>
                <c:pt idx="900">
                  <c:v>-1.3254914207394275E-2</c:v>
                </c:pt>
                <c:pt idx="901">
                  <c:v>1.9736263736263783E-2</c:v>
                </c:pt>
                <c:pt idx="902">
                  <c:v>-6.7502909608174117E-3</c:v>
                </c:pt>
                <c:pt idx="903">
                  <c:v>0</c:v>
                </c:pt>
                <c:pt idx="904">
                  <c:v>8.6622921223483904E-3</c:v>
                </c:pt>
                <c:pt idx="905">
                  <c:v>-8.9148954478959676E-3</c:v>
                </c:pt>
                <c:pt idx="906">
                  <c:v>4.028687030058954E-3</c:v>
                </c:pt>
                <c:pt idx="907">
                  <c:v>-1.1380342102077244E-2</c:v>
                </c:pt>
                <c:pt idx="908">
                  <c:v>1.2421056314620745E-3</c:v>
                </c:pt>
                <c:pt idx="909">
                  <c:v>1.4441221694157102E-2</c:v>
                </c:pt>
                <c:pt idx="910">
                  <c:v>6.7776466839479955E-3</c:v>
                </c:pt>
                <c:pt idx="911">
                  <c:v>1.9759802915212026E-3</c:v>
                </c:pt>
                <c:pt idx="912">
                  <c:v>0</c:v>
                </c:pt>
                <c:pt idx="913">
                  <c:v>6.3943313271012155E-3</c:v>
                </c:pt>
                <c:pt idx="914">
                  <c:v>-1.0705439245359764E-2</c:v>
                </c:pt>
                <c:pt idx="915">
                  <c:v>4.1930339044090083E-3</c:v>
                </c:pt>
                <c:pt idx="916">
                  <c:v>-1.0033216350300139E-2</c:v>
                </c:pt>
                <c:pt idx="917">
                  <c:v>-4.5801131658845832E-3</c:v>
                </c:pt>
                <c:pt idx="918">
                  <c:v>0</c:v>
                </c:pt>
                <c:pt idx="919">
                  <c:v>1.0086218101468826E-2</c:v>
                </c:pt>
                <c:pt idx="920">
                  <c:v>6.9572527859035485E-3</c:v>
                </c:pt>
                <c:pt idx="921">
                  <c:v>1.0018742545578455E-2</c:v>
                </c:pt>
                <c:pt idx="922">
                  <c:v>4.6560275312932144E-3</c:v>
                </c:pt>
                <c:pt idx="923">
                  <c:v>-1.5112335023675615E-3</c:v>
                </c:pt>
                <c:pt idx="924">
                  <c:v>0</c:v>
                </c:pt>
                <c:pt idx="925">
                  <c:v>3.8510695546884908E-3</c:v>
                </c:pt>
                <c:pt idx="926">
                  <c:v>1.7590002177812847E-4</c:v>
                </c:pt>
                <c:pt idx="927">
                  <c:v>-3.4001356704380379E-3</c:v>
                </c:pt>
                <c:pt idx="928">
                  <c:v>5.2940731590490481E-3</c:v>
                </c:pt>
                <c:pt idx="929">
                  <c:v>2.064682231194279E-3</c:v>
                </c:pt>
                <c:pt idx="930">
                  <c:v>0</c:v>
                </c:pt>
                <c:pt idx="931">
                  <c:v>-6.072840721400072E-3</c:v>
                </c:pt>
                <c:pt idx="932">
                  <c:v>8.9970625262274732E-3</c:v>
                </c:pt>
                <c:pt idx="933">
                  <c:v>1.7218146429105628E-3</c:v>
                </c:pt>
                <c:pt idx="934">
                  <c:v>-6.8671167243770049E-3</c:v>
                </c:pt>
                <c:pt idx="935">
                  <c:v>0</c:v>
                </c:pt>
                <c:pt idx="936">
                  <c:v>7.0232939248500773E-4</c:v>
                </c:pt>
                <c:pt idx="937">
                  <c:v>3.3420784385817148E-4</c:v>
                </c:pt>
                <c:pt idx="938">
                  <c:v>-2.1632728062408492E-3</c:v>
                </c:pt>
                <c:pt idx="939">
                  <c:v>5.2399407367724913E-3</c:v>
                </c:pt>
                <c:pt idx="940">
                  <c:v>-2.3481801603758455E-3</c:v>
                </c:pt>
                <c:pt idx="941">
                  <c:v>0</c:v>
                </c:pt>
                <c:pt idx="942">
                  <c:v>4.8409578419345324E-3</c:v>
                </c:pt>
                <c:pt idx="943">
                  <c:v>2.217773753851906E-3</c:v>
                </c:pt>
                <c:pt idx="944">
                  <c:v>2.1631387889739016E-3</c:v>
                </c:pt>
                <c:pt idx="945">
                  <c:v>6.425789164647395E-3</c:v>
                </c:pt>
                <c:pt idx="946">
                  <c:v>0</c:v>
                </c:pt>
                <c:pt idx="947">
                  <c:v>-7.0667893768088322E-4</c:v>
                </c:pt>
                <c:pt idx="948">
                  <c:v>2.7135926321861264E-4</c:v>
                </c:pt>
                <c:pt idx="949">
                  <c:v>-2.0962981840302796E-3</c:v>
                </c:pt>
                <c:pt idx="950">
                  <c:v>-1.0833031271624946E-2</c:v>
                </c:pt>
                <c:pt idx="951">
                  <c:v>-7.6286925453683046E-3</c:v>
                </c:pt>
                <c:pt idx="952">
                  <c:v>0</c:v>
                </c:pt>
                <c:pt idx="953">
                  <c:v>-7.3852144649486171E-4</c:v>
                </c:pt>
                <c:pt idx="954">
                  <c:v>5.6437863759668996E-3</c:v>
                </c:pt>
                <c:pt idx="955">
                  <c:v>2.0377314370180876E-3</c:v>
                </c:pt>
                <c:pt idx="956">
                  <c:v>-7.1008876109513556E-3</c:v>
                </c:pt>
                <c:pt idx="957">
                  <c:v>2.610527729512503E-3</c:v>
                </c:pt>
                <c:pt idx="958">
                  <c:v>0</c:v>
                </c:pt>
                <c:pt idx="959">
                  <c:v>8.8325910049897541E-3</c:v>
                </c:pt>
                <c:pt idx="960">
                  <c:v>-8.3403181769142968E-3</c:v>
                </c:pt>
                <c:pt idx="961">
                  <c:v>2.4520059584580279E-3</c:v>
                </c:pt>
                <c:pt idx="962">
                  <c:v>1.1679063671349986E-2</c:v>
                </c:pt>
                <c:pt idx="963">
                  <c:v>0</c:v>
                </c:pt>
                <c:pt idx="964">
                  <c:v>6.2548479197268303E-3</c:v>
                </c:pt>
                <c:pt idx="965">
                  <c:v>2.271534474840897E-3</c:v>
                </c:pt>
                <c:pt idx="966">
                  <c:v>8.8364520008830569E-4</c:v>
                </c:pt>
                <c:pt idx="967">
                  <c:v>2.6240711523841755E-3</c:v>
                </c:pt>
                <c:pt idx="968">
                  <c:v>1.1577660008153879E-3</c:v>
                </c:pt>
                <c:pt idx="969">
                  <c:v>0</c:v>
                </c:pt>
                <c:pt idx="970">
                  <c:v>-5.5296762004039077E-3</c:v>
                </c:pt>
                <c:pt idx="971">
                  <c:v>6.7314700318555796E-3</c:v>
                </c:pt>
                <c:pt idx="972">
                  <c:v>4.758612274779468E-3</c:v>
                </c:pt>
                <c:pt idx="973">
                  <c:v>-6.6062176165803798E-3</c:v>
                </c:pt>
                <c:pt idx="974">
                  <c:v>5.4113965314904998E-3</c:v>
                </c:pt>
                <c:pt idx="975">
                  <c:v>0</c:v>
                </c:pt>
                <c:pt idx="976">
                  <c:v>-3.7692108164192445E-3</c:v>
                </c:pt>
                <c:pt idx="977">
                  <c:v>1.7330740502673732E-3</c:v>
                </c:pt>
                <c:pt idx="978">
                  <c:v>4.572923096916634E-3</c:v>
                </c:pt>
                <c:pt idx="979">
                  <c:v>5.6032147737288193E-3</c:v>
                </c:pt>
                <c:pt idx="980">
                  <c:v>-7.6705367767664449E-3</c:v>
                </c:pt>
                <c:pt idx="981">
                  <c:v>0</c:v>
                </c:pt>
                <c:pt idx="982">
                  <c:v>9.4799786092777873E-4</c:v>
                </c:pt>
                <c:pt idx="983">
                  <c:v>6.8806411138543798E-3</c:v>
                </c:pt>
                <c:pt idx="984">
                  <c:v>9.5670699843233148E-4</c:v>
                </c:pt>
                <c:pt idx="985">
                  <c:v>-7.3732570841098044E-3</c:v>
                </c:pt>
                <c:pt idx="986">
                  <c:v>-7.6384056446521719E-3</c:v>
                </c:pt>
                <c:pt idx="987">
                  <c:v>0</c:v>
                </c:pt>
                <c:pt idx="988">
                  <c:v>-2.6826046541967396E-3</c:v>
                </c:pt>
                <c:pt idx="989">
                  <c:v>6.7449903117411912E-3</c:v>
                </c:pt>
                <c:pt idx="990">
                  <c:v>-1.8272182429469382E-3</c:v>
                </c:pt>
                <c:pt idx="991">
                  <c:v>7.0619055754882198E-3</c:v>
                </c:pt>
                <c:pt idx="992">
                  <c:v>-5.9944579539669635E-3</c:v>
                </c:pt>
                <c:pt idx="993">
                  <c:v>0</c:v>
                </c:pt>
                <c:pt idx="994">
                  <c:v>2.8283714919657929E-3</c:v>
                </c:pt>
                <c:pt idx="995">
                  <c:v>-1.1775956948462948E-2</c:v>
                </c:pt>
                <c:pt idx="996">
                  <c:v>7.3810422031598394E-4</c:v>
                </c:pt>
                <c:pt idx="997">
                  <c:v>-9.9980331738021028E-4</c:v>
                </c:pt>
                <c:pt idx="998">
                  <c:v>5.6602844908209453E-4</c:v>
                </c:pt>
                <c:pt idx="999">
                  <c:v>0</c:v>
                </c:pt>
                <c:pt idx="1000">
                  <c:v>1.6561313754908809E-3</c:v>
                </c:pt>
                <c:pt idx="1001">
                  <c:v>-3.4050076530821737E-3</c:v>
                </c:pt>
                <c:pt idx="1002">
                  <c:v>-3.3427236216397719E-3</c:v>
                </c:pt>
                <c:pt idx="1003">
                  <c:v>-9.0646889163568999E-4</c:v>
                </c:pt>
                <c:pt idx="1004">
                  <c:v>-6.0211151435171422E-3</c:v>
                </c:pt>
                <c:pt idx="1005">
                  <c:v>0</c:v>
                </c:pt>
                <c:pt idx="1006">
                  <c:v>5.9580117832545602E-3</c:v>
                </c:pt>
                <c:pt idx="1007">
                  <c:v>-3.1923318045335184E-3</c:v>
                </c:pt>
                <c:pt idx="1008">
                  <c:v>9.8642017196149089E-3</c:v>
                </c:pt>
                <c:pt idx="1009">
                  <c:v>1.0325076004031623E-3</c:v>
                </c:pt>
                <c:pt idx="1010">
                  <c:v>-2.9224207794758782E-3</c:v>
                </c:pt>
                <c:pt idx="1011">
                  <c:v>0</c:v>
                </c:pt>
                <c:pt idx="1012">
                  <c:v>1.2618840413129601E-2</c:v>
                </c:pt>
                <c:pt idx="1013">
                  <c:v>2.407997470386336E-3</c:v>
                </c:pt>
                <c:pt idx="1014">
                  <c:v>-3.793393509980775E-3</c:v>
                </c:pt>
                <c:pt idx="1015">
                  <c:v>7.9647957650993764E-3</c:v>
                </c:pt>
                <c:pt idx="1016">
                  <c:v>0</c:v>
                </c:pt>
                <c:pt idx="1017">
                  <c:v>-7.4105100364087466E-4</c:v>
                </c:pt>
                <c:pt idx="1018">
                  <c:v>-7.5449796865930743E-3</c:v>
                </c:pt>
                <c:pt idx="1019">
                  <c:v>-3.2813515269655351E-3</c:v>
                </c:pt>
                <c:pt idx="1020">
                  <c:v>4.6448710844546509E-4</c:v>
                </c:pt>
                <c:pt idx="1021">
                  <c:v>8.2917253793587057E-3</c:v>
                </c:pt>
                <c:pt idx="1022">
                  <c:v>0</c:v>
                </c:pt>
                <c:pt idx="1023">
                  <c:v>-5.5658327342053143E-3</c:v>
                </c:pt>
                <c:pt idx="1024">
                  <c:v>1.3890919725106307E-3</c:v>
                </c:pt>
                <c:pt idx="1025">
                  <c:v>-1.8276508237813623E-2</c:v>
                </c:pt>
                <c:pt idx="1026">
                  <c:v>3.6522888778712992E-3</c:v>
                </c:pt>
                <c:pt idx="1027">
                  <c:v>5.5161285010955929E-4</c:v>
                </c:pt>
                <c:pt idx="1028">
                  <c:v>0</c:v>
                </c:pt>
                <c:pt idx="1029">
                  <c:v>-2.3862617153106386E-3</c:v>
                </c:pt>
                <c:pt idx="1030">
                  <c:v>2.6971519065647053E-3</c:v>
                </c:pt>
                <c:pt idx="1031">
                  <c:v>1.0117960613987619E-3</c:v>
                </c:pt>
                <c:pt idx="1032">
                  <c:v>8.8668655342717673E-3</c:v>
                </c:pt>
                <c:pt idx="1033">
                  <c:v>9.2043529258429083E-4</c:v>
                </c:pt>
                <c:pt idx="1034">
                  <c:v>0</c:v>
                </c:pt>
                <c:pt idx="1035">
                  <c:v>-1.7171084219691421E-3</c:v>
                </c:pt>
                <c:pt idx="1036">
                  <c:v>-9.9698377761474107E-3</c:v>
                </c:pt>
                <c:pt idx="1037">
                  <c:v>-1.4887152420397318E-2</c:v>
                </c:pt>
                <c:pt idx="1038">
                  <c:v>-4.0956544270681723E-3</c:v>
                </c:pt>
                <c:pt idx="1039">
                  <c:v>3.7012480171886315E-3</c:v>
                </c:pt>
                <c:pt idx="1040">
                  <c:v>0</c:v>
                </c:pt>
                <c:pt idx="1041">
                  <c:v>-7.1661510159713752E-3</c:v>
                </c:pt>
                <c:pt idx="1042">
                  <c:v>-2.0718755527107352E-3</c:v>
                </c:pt>
                <c:pt idx="1043">
                  <c:v>-6.0681762556228369E-3</c:v>
                </c:pt>
                <c:pt idx="1044">
                  <c:v>-7.1326676176902541E-4</c:v>
                </c:pt>
                <c:pt idx="1045">
                  <c:v>8.2679038781822718E-3</c:v>
                </c:pt>
                <c:pt idx="1046">
                  <c:v>0</c:v>
                </c:pt>
                <c:pt idx="1047">
                  <c:v>2.9749614434883519E-3</c:v>
                </c:pt>
                <c:pt idx="1048">
                  <c:v>-1.0049575665910282E-2</c:v>
                </c:pt>
                <c:pt idx="1049">
                  <c:v>1.4955777751370712E-2</c:v>
                </c:pt>
                <c:pt idx="1050">
                  <c:v>-1.5019736401953598E-2</c:v>
                </c:pt>
                <c:pt idx="1051">
                  <c:v>3.8716250636779996E-3</c:v>
                </c:pt>
                <c:pt idx="1052">
                  <c:v>1.4394938935688124E-2</c:v>
                </c:pt>
                <c:pt idx="1053">
                  <c:v>-2.3678900765396675E-3</c:v>
                </c:pt>
                <c:pt idx="1054">
                  <c:v>-4.3124341852339718E-3</c:v>
                </c:pt>
                <c:pt idx="1055">
                  <c:v>-1.0475247192331593E-2</c:v>
                </c:pt>
                <c:pt idx="1056">
                  <c:v>1.6549325642548143E-2</c:v>
                </c:pt>
                <c:pt idx="1057">
                  <c:v>0</c:v>
                </c:pt>
                <c:pt idx="1058">
                  <c:v>7.1761750986723358E-3</c:v>
                </c:pt>
                <c:pt idx="1059">
                  <c:v>-3.5210975882552778E-3</c:v>
                </c:pt>
                <c:pt idx="1060">
                  <c:v>9.9770527786092085E-3</c:v>
                </c:pt>
                <c:pt idx="1061">
                  <c:v>4.2642168000263945E-3</c:v>
                </c:pt>
                <c:pt idx="1062">
                  <c:v>1.6394248897490493E-4</c:v>
                </c:pt>
                <c:pt idx="1063">
                  <c:v>0</c:v>
                </c:pt>
                <c:pt idx="1064">
                  <c:v>2.1882734768140098E-3</c:v>
                </c:pt>
                <c:pt idx="1065">
                  <c:v>-3.4510676229340845E-3</c:v>
                </c:pt>
                <c:pt idx="1066">
                  <c:v>1.6904783397206399E-3</c:v>
                </c:pt>
                <c:pt idx="1067">
                  <c:v>8.3725883750459303E-3</c:v>
                </c:pt>
                <c:pt idx="1068">
                  <c:v>3.127868905733455E-3</c:v>
                </c:pt>
                <c:pt idx="1069">
                  <c:v>0</c:v>
                </c:pt>
                <c:pt idx="1070">
                  <c:v>-8.1799922249578159E-4</c:v>
                </c:pt>
                <c:pt idx="1071">
                  <c:v>-3.809647323925434E-3</c:v>
                </c:pt>
                <c:pt idx="1072">
                  <c:v>1.7900586651044715E-3</c:v>
                </c:pt>
                <c:pt idx="1073">
                  <c:v>9.4135037889555174E-3</c:v>
                </c:pt>
                <c:pt idx="1074">
                  <c:v>0</c:v>
                </c:pt>
                <c:pt idx="1075">
                  <c:v>9.6958480849693943E-3</c:v>
                </c:pt>
                <c:pt idx="1076">
                  <c:v>5.0842730206798522E-3</c:v>
                </c:pt>
                <c:pt idx="1077">
                  <c:v>3.472800361551725E-3</c:v>
                </c:pt>
                <c:pt idx="1078">
                  <c:v>0</c:v>
                </c:pt>
                <c:pt idx="1079">
                  <c:v>2.0859506483040607E-3</c:v>
                </c:pt>
                <c:pt idx="1080">
                  <c:v>-8.5077863197318918E-3</c:v>
                </c:pt>
                <c:pt idx="1081">
                  <c:v>1.5905078491547905E-5</c:v>
                </c:pt>
                <c:pt idx="1082">
                  <c:v>-6.3619302096256007E-3</c:v>
                </c:pt>
                <c:pt idx="1083">
                  <c:v>1.2157057335851758E-2</c:v>
                </c:pt>
                <c:pt idx="1084">
                  <c:v>3.241952446091508E-4</c:v>
                </c:pt>
                <c:pt idx="1085">
                  <c:v>0</c:v>
                </c:pt>
                <c:pt idx="1086">
                  <c:v>-2.3634868941094711E-3</c:v>
                </c:pt>
                <c:pt idx="1087">
                  <c:v>1.2756617990794055E-3</c:v>
                </c:pt>
                <c:pt idx="1088">
                  <c:v>-5.0091002611380503E-3</c:v>
                </c:pt>
                <c:pt idx="1089">
                  <c:v>-1.2168255962842862E-3</c:v>
                </c:pt>
                <c:pt idx="1090">
                  <c:v>2.8108676264492071E-3</c:v>
                </c:pt>
                <c:pt idx="1091">
                  <c:v>0</c:v>
                </c:pt>
                <c:pt idx="1092">
                  <c:v>8.4169068661328551E-4</c:v>
                </c:pt>
                <c:pt idx="1093">
                  <c:v>5.5536602588005714E-3</c:v>
                </c:pt>
                <c:pt idx="1094">
                  <c:v>4.1895804896522467E-3</c:v>
                </c:pt>
                <c:pt idx="1095">
                  <c:v>-1.4142715715699634E-3</c:v>
                </c:pt>
                <c:pt idx="1096">
                  <c:v>-2.8482855209530887E-3</c:v>
                </c:pt>
                <c:pt idx="1097">
                  <c:v>0</c:v>
                </c:pt>
                <c:pt idx="1098">
                  <c:v>-5.8390935201842221E-3</c:v>
                </c:pt>
                <c:pt idx="1099">
                  <c:v>-2.3811035621323757E-4</c:v>
                </c:pt>
                <c:pt idx="1100">
                  <c:v>2.5166320001270806E-3</c:v>
                </c:pt>
                <c:pt idx="1101">
                  <c:v>4.2208126450161386E-3</c:v>
                </c:pt>
                <c:pt idx="1102">
                  <c:v>4.2582720878165433E-4</c:v>
                </c:pt>
                <c:pt idx="1103">
                  <c:v>0</c:v>
                </c:pt>
                <c:pt idx="1104">
                  <c:v>0</c:v>
                </c:pt>
                <c:pt idx="1105">
                  <c:v>-9.5533870382924716E-3</c:v>
                </c:pt>
                <c:pt idx="1106">
                  <c:v>1.2972129816799388E-3</c:v>
                </c:pt>
                <c:pt idx="1107">
                  <c:v>-2.9805193256873096E-3</c:v>
                </c:pt>
                <c:pt idx="1108">
                  <c:v>-4.8867205561136723E-3</c:v>
                </c:pt>
                <c:pt idx="1109">
                  <c:v>0</c:v>
                </c:pt>
                <c:pt idx="1110">
                  <c:v>3.3165370226469891E-2</c:v>
                </c:pt>
                <c:pt idx="1111">
                  <c:v>3.4814567841884563E-3</c:v>
                </c:pt>
                <c:pt idx="1112">
                  <c:v>-6.2742431501028638E-3</c:v>
                </c:pt>
                <c:pt idx="1113">
                  <c:v>1.2052314822014172E-3</c:v>
                </c:pt>
                <c:pt idx="1114">
                  <c:v>0</c:v>
                </c:pt>
                <c:pt idx="1115">
                  <c:v>-3.6346409238821047E-3</c:v>
                </c:pt>
                <c:pt idx="1116">
                  <c:v>-3.8973287708604551E-3</c:v>
                </c:pt>
                <c:pt idx="1117">
                  <c:v>5.563685021871231E-3</c:v>
                </c:pt>
                <c:pt idx="1118">
                  <c:v>-1.8326277781236355E-2</c:v>
                </c:pt>
                <c:pt idx="1119">
                  <c:v>0</c:v>
                </c:pt>
                <c:pt idx="1120">
                  <c:v>1.847022172193143E-3</c:v>
                </c:pt>
                <c:pt idx="1121">
                  <c:v>2.4054058331091162E-3</c:v>
                </c:pt>
                <c:pt idx="1122">
                  <c:v>-1.7207899846864198E-3</c:v>
                </c:pt>
                <c:pt idx="1123">
                  <c:v>6.1359395262042486E-3</c:v>
                </c:pt>
                <c:pt idx="1124">
                  <c:v>7.9296469774605659E-3</c:v>
                </c:pt>
                <c:pt idx="1125">
                  <c:v>2.0818226474235099E-3</c:v>
                </c:pt>
                <c:pt idx="1126">
                  <c:v>-3.9838157485217254E-3</c:v>
                </c:pt>
                <c:pt idx="1127">
                  <c:v>8.3588525717155518E-4</c:v>
                </c:pt>
                <c:pt idx="1128">
                  <c:v>-8.0474573625259945E-3</c:v>
                </c:pt>
                <c:pt idx="1129">
                  <c:v>-5.358660413584679E-3</c:v>
                </c:pt>
                <c:pt idx="1130">
                  <c:v>0</c:v>
                </c:pt>
                <c:pt idx="1131">
                  <c:v>7.8320925927391743E-4</c:v>
                </c:pt>
                <c:pt idx="1132">
                  <c:v>-8.0947336800999258E-3</c:v>
                </c:pt>
                <c:pt idx="1133">
                  <c:v>8.662873172986597E-3</c:v>
                </c:pt>
                <c:pt idx="1134">
                  <c:v>4.2112748390154674E-3</c:v>
                </c:pt>
                <c:pt idx="1135">
                  <c:v>-3.1393098239154123E-3</c:v>
                </c:pt>
                <c:pt idx="1136">
                  <c:v>0</c:v>
                </c:pt>
                <c:pt idx="1137">
                  <c:v>-3.259694235945122E-3</c:v>
                </c:pt>
                <c:pt idx="1138">
                  <c:v>1.0032782731260849E-2</c:v>
                </c:pt>
                <c:pt idx="1139">
                  <c:v>3.5044256113145353E-3</c:v>
                </c:pt>
                <c:pt idx="1140">
                  <c:v>7.3281250000000863E-3</c:v>
                </c:pt>
                <c:pt idx="1141">
                  <c:v>-1.7217577440320373E-3</c:v>
                </c:pt>
                <c:pt idx="1142">
                  <c:v>-3.2008452717611794E-3</c:v>
                </c:pt>
                <c:pt idx="1143">
                  <c:v>7.5056116722784279E-3</c:v>
                </c:pt>
                <c:pt idx="1144">
                  <c:v>0</c:v>
                </c:pt>
                <c:pt idx="1145">
                  <c:v>-2.5064401587412181E-3</c:v>
                </c:pt>
                <c:pt idx="1146">
                  <c:v>3.6372660788098841E-3</c:v>
                </c:pt>
                <c:pt idx="1147">
                  <c:v>-1.0400890180199523E-2</c:v>
                </c:pt>
                <c:pt idx="1148">
                  <c:v>8.2613652335513967E-3</c:v>
                </c:pt>
                <c:pt idx="1149">
                  <c:v>-1.6263436696508091E-3</c:v>
                </c:pt>
                <c:pt idx="1150">
                  <c:v>-1.4816078936345795E-3</c:v>
                </c:pt>
                <c:pt idx="1151">
                  <c:v>0</c:v>
                </c:pt>
                <c:pt idx="1152">
                  <c:v>-6.9684516364597075E-3</c:v>
                </c:pt>
                <c:pt idx="1153">
                  <c:v>-1.8619060285074104E-3</c:v>
                </c:pt>
                <c:pt idx="1154">
                  <c:v>2.0299714706711598E-3</c:v>
                </c:pt>
                <c:pt idx="1155">
                  <c:v>-4.8808341220365039E-3</c:v>
                </c:pt>
                <c:pt idx="1156">
                  <c:v>7.3493000479472352E-3</c:v>
                </c:pt>
                <c:pt idx="1157">
                  <c:v>0</c:v>
                </c:pt>
                <c:pt idx="1158">
                  <c:v>1.9897314252720721E-3</c:v>
                </c:pt>
                <c:pt idx="1159">
                  <c:v>1.0396143692616721E-2</c:v>
                </c:pt>
                <c:pt idx="1160">
                  <c:v>4.2698153343403876E-3</c:v>
                </c:pt>
                <c:pt idx="1161">
                  <c:v>1.7728047152000322E-3</c:v>
                </c:pt>
                <c:pt idx="1162">
                  <c:v>1.470892418009295E-3</c:v>
                </c:pt>
                <c:pt idx="1163">
                  <c:v>0</c:v>
                </c:pt>
                <c:pt idx="1164">
                  <c:v>-1.6599732262383429E-3</c:v>
                </c:pt>
                <c:pt idx="1165">
                  <c:v>-6.0149569375056765E-3</c:v>
                </c:pt>
                <c:pt idx="1166">
                  <c:v>6.0205206478418987E-3</c:v>
                </c:pt>
                <c:pt idx="1167">
                  <c:v>-2.5822963280818156E-3</c:v>
                </c:pt>
                <c:pt idx="1168">
                  <c:v>9.833521553081607E-4</c:v>
                </c:pt>
                <c:pt idx="1169">
                  <c:v>0</c:v>
                </c:pt>
                <c:pt idx="1170">
                  <c:v>-9.0563720787448807E-4</c:v>
                </c:pt>
                <c:pt idx="1171">
                  <c:v>2.5734192676124903E-3</c:v>
                </c:pt>
                <c:pt idx="1172">
                  <c:v>-1.7163172735072511E-3</c:v>
                </c:pt>
                <c:pt idx="1173">
                  <c:v>-2.9319661058579186E-3</c:v>
                </c:pt>
                <c:pt idx="1174">
                  <c:v>-2.979077178883109E-3</c:v>
                </c:pt>
                <c:pt idx="1175">
                  <c:v>0</c:v>
                </c:pt>
                <c:pt idx="1176">
                  <c:v>2.0228692315412342E-3</c:v>
                </c:pt>
                <c:pt idx="1177">
                  <c:v>6.2566939690710697E-3</c:v>
                </c:pt>
                <c:pt idx="1178">
                  <c:v>4.3111039642246413E-3</c:v>
                </c:pt>
                <c:pt idx="1179">
                  <c:v>-1.9213760712433919E-3</c:v>
                </c:pt>
                <c:pt idx="1180">
                  <c:v>-1.0343457801136683E-2</c:v>
                </c:pt>
                <c:pt idx="1181">
                  <c:v>0</c:v>
                </c:pt>
                <c:pt idx="1182">
                  <c:v>8.6453106908521106E-4</c:v>
                </c:pt>
                <c:pt idx="1183">
                  <c:v>-7.7509216269993969E-3</c:v>
                </c:pt>
                <c:pt idx="1184">
                  <c:v>1.2047537250207572E-3</c:v>
                </c:pt>
                <c:pt idx="1185">
                  <c:v>7.7632518709437061E-4</c:v>
                </c:pt>
                <c:pt idx="1186">
                  <c:v>0</c:v>
                </c:pt>
                <c:pt idx="1187">
                  <c:v>-2.9399900707459087E-3</c:v>
                </c:pt>
                <c:pt idx="1188">
                  <c:v>1.736519026242302E-2</c:v>
                </c:pt>
                <c:pt idx="1189">
                  <c:v>1.7435858218942182E-3</c:v>
                </c:pt>
                <c:pt idx="1190">
                  <c:v>1.1680013435832247E-3</c:v>
                </c:pt>
                <c:pt idx="1191">
                  <c:v>-1.3725161270649789E-4</c:v>
                </c:pt>
                <c:pt idx="1192">
                  <c:v>0</c:v>
                </c:pt>
                <c:pt idx="1193">
                  <c:v>-2.4174852052956451E-3</c:v>
                </c:pt>
                <c:pt idx="1194">
                  <c:v>-4.8696210563331024E-3</c:v>
                </c:pt>
                <c:pt idx="1195">
                  <c:v>2.8193033939189643E-3</c:v>
                </c:pt>
                <c:pt idx="1196">
                  <c:v>3.30164469400414E-3</c:v>
                </c:pt>
                <c:pt idx="1197">
                  <c:v>6.7953455700445382E-4</c:v>
                </c:pt>
                <c:pt idx="1198">
                  <c:v>0</c:v>
                </c:pt>
                <c:pt idx="1199">
                  <c:v>1.9838090660075367E-3</c:v>
                </c:pt>
                <c:pt idx="1200">
                  <c:v>-4.0816015717212994E-3</c:v>
                </c:pt>
                <c:pt idx="1201">
                  <c:v>3.3643001873304231E-3</c:v>
                </c:pt>
                <c:pt idx="1202">
                  <c:v>1.0295294341779379E-2</c:v>
                </c:pt>
                <c:pt idx="1203">
                  <c:v>0</c:v>
                </c:pt>
                <c:pt idx="1204">
                  <c:v>-2.1949674149167888E-3</c:v>
                </c:pt>
                <c:pt idx="1205">
                  <c:v>-1.27981252598555E-2</c:v>
                </c:pt>
                <c:pt idx="1206">
                  <c:v>-1.1241117373192897E-2</c:v>
                </c:pt>
                <c:pt idx="1207">
                  <c:v>0</c:v>
                </c:pt>
                <c:pt idx="1208">
                  <c:v>2.5247049347913585E-3</c:v>
                </c:pt>
                <c:pt idx="1209">
                  <c:v>-1.869447663190478E-3</c:v>
                </c:pt>
                <c:pt idx="1210">
                  <c:v>-1.6841062472911887E-2</c:v>
                </c:pt>
                <c:pt idx="1211">
                  <c:v>-6.6990994395112998E-3</c:v>
                </c:pt>
                <c:pt idx="1212">
                  <c:v>4.1369144324423087E-3</c:v>
                </c:pt>
                <c:pt idx="1213">
                  <c:v>0</c:v>
                </c:pt>
                <c:pt idx="1214">
                  <c:v>-3.9146665824803199E-3</c:v>
                </c:pt>
                <c:pt idx="1215">
                  <c:v>-4.349996434429162E-3</c:v>
                </c:pt>
                <c:pt idx="1216">
                  <c:v>1.5836635948367872E-3</c:v>
                </c:pt>
                <c:pt idx="1217">
                  <c:v>7.1827550315039816E-3</c:v>
                </c:pt>
                <c:pt idx="1218">
                  <c:v>9.9005214537595827E-3</c:v>
                </c:pt>
                <c:pt idx="1219">
                  <c:v>0</c:v>
                </c:pt>
                <c:pt idx="1220">
                  <c:v>-1.5873015873016001E-2</c:v>
                </c:pt>
                <c:pt idx="1221">
                  <c:v>8.1359537719075444E-3</c:v>
                </c:pt>
                <c:pt idx="1222">
                  <c:v>1.2298341062444484E-2</c:v>
                </c:pt>
                <c:pt idx="1223">
                  <c:v>1.9522287296513151E-3</c:v>
                </c:pt>
                <c:pt idx="1224">
                  <c:v>0</c:v>
                </c:pt>
                <c:pt idx="1225">
                  <c:v>-1.7799754700284165E-2</c:v>
                </c:pt>
                <c:pt idx="1226">
                  <c:v>-1.1380790174584919E-3</c:v>
                </c:pt>
                <c:pt idx="1227">
                  <c:v>-6.0924951536968953E-3</c:v>
                </c:pt>
                <c:pt idx="1228">
                  <c:v>1.4170282211519109E-3</c:v>
                </c:pt>
                <c:pt idx="1229">
                  <c:v>-4.4756067507731867E-3</c:v>
                </c:pt>
                <c:pt idx="1230">
                  <c:v>0</c:v>
                </c:pt>
                <c:pt idx="1231">
                  <c:v>-2.2845963427293729E-2</c:v>
                </c:pt>
                <c:pt idx="1232">
                  <c:v>5.1892227606664372E-3</c:v>
                </c:pt>
                <c:pt idx="1233">
                  <c:v>2.1235081785958287E-2</c:v>
                </c:pt>
                <c:pt idx="1234">
                  <c:v>-3.6380715832379363E-3</c:v>
                </c:pt>
                <c:pt idx="1235">
                  <c:v>-9.1483632819052696E-3</c:v>
                </c:pt>
                <c:pt idx="1236">
                  <c:v>-1.6127211444037931E-5</c:v>
                </c:pt>
                <c:pt idx="1237">
                  <c:v>9.7409928071478247E-3</c:v>
                </c:pt>
                <c:pt idx="1238">
                  <c:v>-5.2707235265933095E-3</c:v>
                </c:pt>
                <c:pt idx="1239">
                  <c:v>-8.8310854206800687E-4</c:v>
                </c:pt>
                <c:pt idx="1240">
                  <c:v>0</c:v>
                </c:pt>
                <c:pt idx="1241">
                  <c:v>3.4793089594213978E-3</c:v>
                </c:pt>
                <c:pt idx="1242">
                  <c:v>-7.7112176997668922E-3</c:v>
                </c:pt>
                <c:pt idx="1243">
                  <c:v>5.487411233053548E-3</c:v>
                </c:pt>
                <c:pt idx="1244">
                  <c:v>2.1565008025682092E-2</c:v>
                </c:pt>
                <c:pt idx="1245">
                  <c:v>-2.0976219095428807E-3</c:v>
                </c:pt>
                <c:pt idx="1246">
                  <c:v>0</c:v>
                </c:pt>
                <c:pt idx="1247">
                  <c:v>7.8649031648559374E-3</c:v>
                </c:pt>
                <c:pt idx="1248">
                  <c:v>0</c:v>
                </c:pt>
                <c:pt idx="1249">
                  <c:v>-7.2489239878455371E-3</c:v>
                </c:pt>
                <c:pt idx="1250">
                  <c:v>2.4942757551674371E-3</c:v>
                </c:pt>
                <c:pt idx="1251">
                  <c:v>-6.7499686047971207E-3</c:v>
                </c:pt>
                <c:pt idx="1252">
                  <c:v>0</c:v>
                </c:pt>
                <c:pt idx="1253">
                  <c:v>1.46979802130409E-3</c:v>
                </c:pt>
                <c:pt idx="1254">
                  <c:v>4.0873009610681152E-3</c:v>
                </c:pt>
                <c:pt idx="1255">
                  <c:v>-1.0938924339106716E-2</c:v>
                </c:pt>
                <c:pt idx="1256">
                  <c:v>-1.2958843159065588E-2</c:v>
                </c:pt>
                <c:pt idx="1257">
                  <c:v>-4.9022369978023823E-3</c:v>
                </c:pt>
                <c:pt idx="1258">
                  <c:v>0</c:v>
                </c:pt>
                <c:pt idx="1259">
                  <c:v>-1.3832713153211749E-3</c:v>
                </c:pt>
                <c:pt idx="1260">
                  <c:v>1.919821140713891E-3</c:v>
                </c:pt>
                <c:pt idx="1261">
                  <c:v>1.6614653234804419E-2</c:v>
                </c:pt>
                <c:pt idx="1262">
                  <c:v>-6.5849643314431832E-3</c:v>
                </c:pt>
                <c:pt idx="1263">
                  <c:v>-7.0769255401760805E-3</c:v>
                </c:pt>
                <c:pt idx="1264">
                  <c:v>0</c:v>
                </c:pt>
                <c:pt idx="1265">
                  <c:v>1.6625144119520537E-2</c:v>
                </c:pt>
                <c:pt idx="1266">
                  <c:v>6.3208317802222434E-3</c:v>
                </c:pt>
                <c:pt idx="1267">
                  <c:v>-3.782863627766364E-4</c:v>
                </c:pt>
                <c:pt idx="1268">
                  <c:v>-4.0996531062756601E-3</c:v>
                </c:pt>
                <c:pt idx="1269">
                  <c:v>1.2151678277390679E-2</c:v>
                </c:pt>
                <c:pt idx="1270">
                  <c:v>0</c:v>
                </c:pt>
                <c:pt idx="1271">
                  <c:v>-1.4782370654255789E-3</c:v>
                </c:pt>
                <c:pt idx="1272">
                  <c:v>-4.4961070292795346E-3</c:v>
                </c:pt>
                <c:pt idx="1273">
                  <c:v>6.0035250055077314E-3</c:v>
                </c:pt>
                <c:pt idx="1274">
                  <c:v>1.3452739431387343E-3</c:v>
                </c:pt>
                <c:pt idx="1275">
                  <c:v>-7.1078756824738713E-4</c:v>
                </c:pt>
                <c:pt idx="1276">
                  <c:v>0</c:v>
                </c:pt>
                <c:pt idx="1277">
                  <c:v>-2.8060905452725747E-3</c:v>
                </c:pt>
                <c:pt idx="1278">
                  <c:v>-3.3626750903375719E-3</c:v>
                </c:pt>
                <c:pt idx="1279">
                  <c:v>-4.3492622770314711E-3</c:v>
                </c:pt>
                <c:pt idx="1280">
                  <c:v>4.6289347920533191E-3</c:v>
                </c:pt>
                <c:pt idx="1281">
                  <c:v>-3.9864445160833284E-3</c:v>
                </c:pt>
                <c:pt idx="1282">
                  <c:v>0</c:v>
                </c:pt>
                <c:pt idx="1283">
                  <c:v>1.1604591313134729E-3</c:v>
                </c:pt>
                <c:pt idx="1284">
                  <c:v>1.3191821543750664E-2</c:v>
                </c:pt>
                <c:pt idx="1285">
                  <c:v>8.1638053138668072E-3</c:v>
                </c:pt>
                <c:pt idx="1286">
                  <c:v>1.5824861242984614E-3</c:v>
                </c:pt>
                <c:pt idx="1287">
                  <c:v>3.7148934858340296E-3</c:v>
                </c:pt>
                <c:pt idx="1288">
                  <c:v>0</c:v>
                </c:pt>
                <c:pt idx="1289">
                  <c:v>-3.6704292405743497E-3</c:v>
                </c:pt>
                <c:pt idx="1290">
                  <c:v>3.0057340156607174E-3</c:v>
                </c:pt>
                <c:pt idx="1291">
                  <c:v>-6.4775399179358428E-3</c:v>
                </c:pt>
                <c:pt idx="1292">
                  <c:v>2.3743416422400314E-3</c:v>
                </c:pt>
                <c:pt idx="1293">
                  <c:v>-7.4842214095028638E-4</c:v>
                </c:pt>
                <c:pt idx="1294">
                  <c:v>0</c:v>
                </c:pt>
                <c:pt idx="1295">
                  <c:v>5.1656641623362507E-3</c:v>
                </c:pt>
                <c:pt idx="1296">
                  <c:v>1.9204473874233749E-3</c:v>
                </c:pt>
                <c:pt idx="1297">
                  <c:v>-7.6670653540581108E-6</c:v>
                </c:pt>
                <c:pt idx="1298">
                  <c:v>-3.450205862283466E-4</c:v>
                </c:pt>
                <c:pt idx="1299">
                  <c:v>5.5145648939271194E-3</c:v>
                </c:pt>
                <c:pt idx="1300">
                  <c:v>0</c:v>
                </c:pt>
                <c:pt idx="1301">
                  <c:v>1.7086063416755098E-3</c:v>
                </c:pt>
                <c:pt idx="1302">
                  <c:v>-9.8914905768132631E-3</c:v>
                </c:pt>
                <c:pt idx="1303">
                  <c:v>-4.7990401919616212E-3</c:v>
                </c:pt>
                <c:pt idx="1304">
                  <c:v>3.7866493562696804E-3</c:v>
                </c:pt>
                <c:pt idx="1305">
                  <c:v>0</c:v>
                </c:pt>
                <c:pt idx="1306">
                  <c:v>4.7731961937601356E-4</c:v>
                </c:pt>
                <c:pt idx="1307">
                  <c:v>1.0442156455361081E-2</c:v>
                </c:pt>
                <c:pt idx="1308">
                  <c:v>3.7772920775868278E-3</c:v>
                </c:pt>
                <c:pt idx="1309">
                  <c:v>-1.3580462342667426E-3</c:v>
                </c:pt>
                <c:pt idx="1310">
                  <c:v>2.7273832315312251E-3</c:v>
                </c:pt>
                <c:pt idx="1311">
                  <c:v>0</c:v>
                </c:pt>
                <c:pt idx="1312">
                  <c:v>9.9252199080225568E-4</c:v>
                </c:pt>
                <c:pt idx="1313">
                  <c:v>-2.1723005192328974E-3</c:v>
                </c:pt>
                <c:pt idx="1314">
                  <c:v>5.2112173919640478E-3</c:v>
                </c:pt>
                <c:pt idx="1315">
                  <c:v>-5.3954934424003493E-3</c:v>
                </c:pt>
                <c:pt idx="1316">
                  <c:v>-2.4658012336593251E-3</c:v>
                </c:pt>
                <c:pt idx="1317">
                  <c:v>0</c:v>
                </c:pt>
                <c:pt idx="1318">
                  <c:v>8.815162993048211E-3</c:v>
                </c:pt>
                <c:pt idx="1319">
                  <c:v>7.5167562595656037E-3</c:v>
                </c:pt>
                <c:pt idx="1320">
                  <c:v>1.8707813879701284E-4</c:v>
                </c:pt>
                <c:pt idx="1321">
                  <c:v>1.9153218264390528E-3</c:v>
                </c:pt>
                <c:pt idx="1322">
                  <c:v>-2.4642497106374815E-3</c:v>
                </c:pt>
                <c:pt idx="1323">
                  <c:v>0</c:v>
                </c:pt>
                <c:pt idx="1324">
                  <c:v>-3.3910993000710963E-3</c:v>
                </c:pt>
                <c:pt idx="1325">
                  <c:v>2.0956644533244926E-3</c:v>
                </c:pt>
                <c:pt idx="1326">
                  <c:v>1.2075466041031199E-2</c:v>
                </c:pt>
                <c:pt idx="1327">
                  <c:v>2.2218601413103063E-3</c:v>
                </c:pt>
                <c:pt idx="1328">
                  <c:v>-2.6898804333368559E-3</c:v>
                </c:pt>
                <c:pt idx="1329">
                  <c:v>0</c:v>
                </c:pt>
                <c:pt idx="1330">
                  <c:v>-3.7048563256683233E-5</c:v>
                </c:pt>
                <c:pt idx="1331">
                  <c:v>3.1121946159038555E-4</c:v>
                </c:pt>
                <c:pt idx="1332">
                  <c:v>9.5410941145967522E-3</c:v>
                </c:pt>
                <c:pt idx="1333">
                  <c:v>2.0472105838585616E-3</c:v>
                </c:pt>
                <c:pt idx="1334">
                  <c:v>0</c:v>
                </c:pt>
                <c:pt idx="1335">
                  <c:v>2.5116796766304419E-3</c:v>
                </c:pt>
                <c:pt idx="1336">
                  <c:v>-3.6521675614477216E-3</c:v>
                </c:pt>
                <c:pt idx="1337">
                  <c:v>1.4002419266156542E-3</c:v>
                </c:pt>
                <c:pt idx="1338">
                  <c:v>7.3208585902954709E-4</c:v>
                </c:pt>
                <c:pt idx="1339">
                  <c:v>1.1997424942938152E-3</c:v>
                </c:pt>
                <c:pt idx="1340">
                  <c:v>0</c:v>
                </c:pt>
                <c:pt idx="1341">
                  <c:v>6.1522723951483839E-3</c:v>
                </c:pt>
                <c:pt idx="1342">
                  <c:v>-1.4959840815674031E-3</c:v>
                </c:pt>
                <c:pt idx="1343">
                  <c:v>5.2801536044684893E-3</c:v>
                </c:pt>
                <c:pt idx="1344">
                  <c:v>4.9630304871872083E-3</c:v>
                </c:pt>
                <c:pt idx="1345">
                  <c:v>-8.4516370547412841E-3</c:v>
                </c:pt>
                <c:pt idx="1346">
                  <c:v>0</c:v>
                </c:pt>
                <c:pt idx="1347">
                  <c:v>4.2836191499567725E-4</c:v>
                </c:pt>
                <c:pt idx="1348">
                  <c:v>7.2572627056460884E-6</c:v>
                </c:pt>
                <c:pt idx="1349">
                  <c:v>-7.3515537686692526E-3</c:v>
                </c:pt>
                <c:pt idx="1350">
                  <c:v>-3.4361497576419802E-4</c:v>
                </c:pt>
                <c:pt idx="1351">
                  <c:v>-2.2232948644813782E-3</c:v>
                </c:pt>
                <c:pt idx="1352">
                  <c:v>0</c:v>
                </c:pt>
                <c:pt idx="1353">
                  <c:v>1.1346478047350313E-2</c:v>
                </c:pt>
                <c:pt idx="1354">
                  <c:v>2.2177448578758556E-3</c:v>
                </c:pt>
                <c:pt idx="1355">
                  <c:v>2.0826704463279277E-3</c:v>
                </c:pt>
                <c:pt idx="1356">
                  <c:v>-5.3329676991023473E-3</c:v>
                </c:pt>
                <c:pt idx="1357">
                  <c:v>1.8645752468568237E-3</c:v>
                </c:pt>
                <c:pt idx="1358">
                  <c:v>0</c:v>
                </c:pt>
                <c:pt idx="1359">
                  <c:v>2.5490622058077944E-3</c:v>
                </c:pt>
                <c:pt idx="1360">
                  <c:v>6.3564525216335786E-3</c:v>
                </c:pt>
                <c:pt idx="1361">
                  <c:v>2.4045018015818823E-3</c:v>
                </c:pt>
                <c:pt idx="1362">
                  <c:v>2.284167639287724E-3</c:v>
                </c:pt>
                <c:pt idx="1363">
                  <c:v>1.0287477853346677E-3</c:v>
                </c:pt>
                <c:pt idx="1364">
                  <c:v>0</c:v>
                </c:pt>
                <c:pt idx="1365">
                  <c:v>-8.5640879246363575E-4</c:v>
                </c:pt>
                <c:pt idx="1366">
                  <c:v>1.4285714285714292E-3</c:v>
                </c:pt>
                <c:pt idx="1367">
                  <c:v>2.9172610556347498E-3</c:v>
                </c:pt>
                <c:pt idx="1368">
                  <c:v>0</c:v>
                </c:pt>
                <c:pt idx="1369">
                  <c:v>-3.6555270288529738E-3</c:v>
                </c:pt>
                <c:pt idx="1370">
                  <c:v>-1.3597915700060642E-2</c:v>
                </c:pt>
                <c:pt idx="1371">
                  <c:v>3.4879513713003399E-3</c:v>
                </c:pt>
                <c:pt idx="1372">
                  <c:v>9.2015691704165157E-3</c:v>
                </c:pt>
                <c:pt idx="1373">
                  <c:v>8.2173378683517541E-4</c:v>
                </c:pt>
                <c:pt idx="1374">
                  <c:v>-2.7987405667450191E-3</c:v>
                </c:pt>
                <c:pt idx="1375">
                  <c:v>0</c:v>
                </c:pt>
                <c:pt idx="1376">
                  <c:v>8.8851658540426183E-3</c:v>
                </c:pt>
                <c:pt idx="1377">
                  <c:v>4.0024980129443237E-3</c:v>
                </c:pt>
                <c:pt idx="1378">
                  <c:v>-9.6836212502466256E-4</c:v>
                </c:pt>
                <c:pt idx="1379">
                  <c:v>-4.3158646941043443E-3</c:v>
                </c:pt>
                <c:pt idx="1380">
                  <c:v>1.8119932636485407E-3</c:v>
                </c:pt>
                <c:pt idx="1381">
                  <c:v>0</c:v>
                </c:pt>
                <c:pt idx="1382">
                  <c:v>2.2697611076434548E-3</c:v>
                </c:pt>
                <c:pt idx="1383">
                  <c:v>-1.0473871935684899E-3</c:v>
                </c:pt>
                <c:pt idx="1384">
                  <c:v>1.1689194933265975E-3</c:v>
                </c:pt>
                <c:pt idx="1385">
                  <c:v>8.6894375216705066E-3</c:v>
                </c:pt>
                <c:pt idx="1386">
                  <c:v>1.1224210622311694E-3</c:v>
                </c:pt>
                <c:pt idx="1387">
                  <c:v>0</c:v>
                </c:pt>
                <c:pt idx="1388">
                  <c:v>-3.2303498728180439E-3</c:v>
                </c:pt>
                <c:pt idx="1389">
                  <c:v>2.1582025757830949E-3</c:v>
                </c:pt>
                <c:pt idx="1390">
                  <c:v>-1.4169969485461626E-3</c:v>
                </c:pt>
                <c:pt idx="1391">
                  <c:v>-3.6739654239812433E-3</c:v>
                </c:pt>
                <c:pt idx="1392">
                  <c:v>-5.3162236480293083E-3</c:v>
                </c:pt>
                <c:pt idx="1393">
                  <c:v>0</c:v>
                </c:pt>
                <c:pt idx="1394">
                  <c:v>4.3522640278999278E-3</c:v>
                </c:pt>
                <c:pt idx="1395">
                  <c:v>7.0153151245675978E-3</c:v>
                </c:pt>
                <c:pt idx="1396">
                  <c:v>-1.4787922962630007E-3</c:v>
                </c:pt>
                <c:pt idx="1397">
                  <c:v>-4.5131358222260083E-3</c:v>
                </c:pt>
                <c:pt idx="1398">
                  <c:v>0</c:v>
                </c:pt>
                <c:pt idx="1399">
                  <c:v>-7.6923076923075913E-3</c:v>
                </c:pt>
                <c:pt idx="1400">
                  <c:v>5.3005918757414866E-3</c:v>
                </c:pt>
                <c:pt idx="1401">
                  <c:v>6.3398946884829013E-3</c:v>
                </c:pt>
                <c:pt idx="1402">
                  <c:v>4.8531415487913388E-3</c:v>
                </c:pt>
                <c:pt idx="1403">
                  <c:v>0</c:v>
                </c:pt>
                <c:pt idx="1404">
                  <c:v>0</c:v>
                </c:pt>
                <c:pt idx="1405">
                  <c:v>8.1776435805503008E-4</c:v>
                </c:pt>
                <c:pt idx="1406">
                  <c:v>-8.9391717298708E-4</c:v>
                </c:pt>
                <c:pt idx="1407">
                  <c:v>-2.9707399588989407E-3</c:v>
                </c:pt>
                <c:pt idx="1408">
                  <c:v>2.8954619067984538E-3</c:v>
                </c:pt>
                <c:pt idx="1409">
                  <c:v>0</c:v>
                </c:pt>
                <c:pt idx="1410">
                  <c:v>-5.2778748689269158E-3</c:v>
                </c:pt>
                <c:pt idx="1411">
                  <c:v>3.541937524157537E-3</c:v>
                </c:pt>
                <c:pt idx="1412">
                  <c:v>5.3571803724116358E-3</c:v>
                </c:pt>
                <c:pt idx="1413">
                  <c:v>-8.1775375442311535E-3</c:v>
                </c:pt>
                <c:pt idx="1414">
                  <c:v>-1.2079499964885365E-3</c:v>
                </c:pt>
                <c:pt idx="1415">
                  <c:v>0</c:v>
                </c:pt>
                <c:pt idx="1416">
                  <c:v>-7.875233796004156E-4</c:v>
                </c:pt>
                <c:pt idx="1417">
                  <c:v>5.4607124259355667E-3</c:v>
                </c:pt>
                <c:pt idx="1418">
                  <c:v>6.5928528436052644E-3</c:v>
                </c:pt>
                <c:pt idx="1419">
                  <c:v>5.3537657136500513E-3</c:v>
                </c:pt>
                <c:pt idx="1420">
                  <c:v>1.694399490988593E-3</c:v>
                </c:pt>
                <c:pt idx="1421">
                  <c:v>0</c:v>
                </c:pt>
                <c:pt idx="1422">
                  <c:v>-9.6659049013048408E-4</c:v>
                </c:pt>
                <c:pt idx="1423">
                  <c:v>-1.465110332483375E-3</c:v>
                </c:pt>
                <c:pt idx="1424">
                  <c:v>3.5643345076028258E-3</c:v>
                </c:pt>
                <c:pt idx="1425">
                  <c:v>-4.062012937752494E-3</c:v>
                </c:pt>
                <c:pt idx="1426">
                  <c:v>-4.1824489485019975E-3</c:v>
                </c:pt>
                <c:pt idx="1427">
                  <c:v>-2.3225250158195382E-3</c:v>
                </c:pt>
                <c:pt idx="1428">
                  <c:v>6.6283324621014064E-3</c:v>
                </c:pt>
                <c:pt idx="1429">
                  <c:v>7.6440530098458494E-3</c:v>
                </c:pt>
                <c:pt idx="1430">
                  <c:v>1.03758675187246E-3</c:v>
                </c:pt>
                <c:pt idx="1431">
                  <c:v>-8.7176776655842727E-4</c:v>
                </c:pt>
                <c:pt idx="1432">
                  <c:v>0</c:v>
                </c:pt>
                <c:pt idx="1433">
                  <c:v>2.8443052063152519E-3</c:v>
                </c:pt>
                <c:pt idx="1434">
                  <c:v>-1.4044174065548309E-3</c:v>
                </c:pt>
                <c:pt idx="1435">
                  <c:v>-8.5755644436516856E-4</c:v>
                </c:pt>
                <c:pt idx="1436">
                  <c:v>-3.5636303711943707E-3</c:v>
                </c:pt>
                <c:pt idx="1437">
                  <c:v>0</c:v>
                </c:pt>
                <c:pt idx="1438">
                  <c:v>-1.2541431514826896E-3</c:v>
                </c:pt>
                <c:pt idx="1439">
                  <c:v>-3.4725432429262335E-2</c:v>
                </c:pt>
                <c:pt idx="1440">
                  <c:v>5.5609560841719859E-3</c:v>
                </c:pt>
                <c:pt idx="1441">
                  <c:v>-1.4003212919918879E-3</c:v>
                </c:pt>
                <c:pt idx="1442">
                  <c:v>-1.258497348471356E-2</c:v>
                </c:pt>
                <c:pt idx="1443">
                  <c:v>0</c:v>
                </c:pt>
                <c:pt idx="1444">
                  <c:v>-9.407642898851756E-3</c:v>
                </c:pt>
                <c:pt idx="1445">
                  <c:v>0</c:v>
                </c:pt>
                <c:pt idx="1446">
                  <c:v>1.2990131866212666E-2</c:v>
                </c:pt>
                <c:pt idx="1447">
                  <c:v>7.1265903719189864E-3</c:v>
                </c:pt>
                <c:pt idx="1448">
                  <c:v>6.8478981945788164E-4</c:v>
                </c:pt>
                <c:pt idx="1449">
                  <c:v>0</c:v>
                </c:pt>
                <c:pt idx="1450">
                  <c:v>2.6731297002530589E-3</c:v>
                </c:pt>
                <c:pt idx="1451">
                  <c:v>-2.0368263898762874E-2</c:v>
                </c:pt>
                <c:pt idx="1452">
                  <c:v>4.0422366559018392E-3</c:v>
                </c:pt>
                <c:pt idx="1453">
                  <c:v>6.3316757256852048E-3</c:v>
                </c:pt>
                <c:pt idx="1454">
                  <c:v>-3.8282529376274382E-3</c:v>
                </c:pt>
                <c:pt idx="1455">
                  <c:v>1.0613216049605271E-2</c:v>
                </c:pt>
                <c:pt idx="1456">
                  <c:v>6.6135395635206458E-3</c:v>
                </c:pt>
                <c:pt idx="1457">
                  <c:v>1.7080811373977572E-2</c:v>
                </c:pt>
                <c:pt idx="1458">
                  <c:v>-3.4842234362805237E-4</c:v>
                </c:pt>
                <c:pt idx="1459">
                  <c:v>2.0076121962441678E-3</c:v>
                </c:pt>
                <c:pt idx="1460">
                  <c:v>5.5655271249827675E-5</c:v>
                </c:pt>
                <c:pt idx="1461">
                  <c:v>-5.5026086956522354E-3</c:v>
                </c:pt>
                <c:pt idx="1462">
                  <c:v>-8.645835519274692E-3</c:v>
                </c:pt>
                <c:pt idx="1463">
                  <c:v>3.7396893940997268E-3</c:v>
                </c:pt>
                <c:pt idx="1464">
                  <c:v>-1.1739646967024054E-3</c:v>
                </c:pt>
                <c:pt idx="1465">
                  <c:v>0</c:v>
                </c:pt>
                <c:pt idx="1466">
                  <c:v>2.5970187069803202E-3</c:v>
                </c:pt>
                <c:pt idx="1467">
                  <c:v>9.2801235477870444E-3</c:v>
                </c:pt>
                <c:pt idx="1468">
                  <c:v>1.1128344589189571E-3</c:v>
                </c:pt>
                <c:pt idx="1469">
                  <c:v>3.0499454622509169E-3</c:v>
                </c:pt>
                <c:pt idx="1470">
                  <c:v>0</c:v>
                </c:pt>
                <c:pt idx="1471">
                  <c:v>5.8874051088817349E-4</c:v>
                </c:pt>
                <c:pt idx="1472">
                  <c:v>2.616623171652004E-3</c:v>
                </c:pt>
                <c:pt idx="1473">
                  <c:v>-6.5728153328870062E-3</c:v>
                </c:pt>
                <c:pt idx="1474">
                  <c:v>6.2062590783045508E-3</c:v>
                </c:pt>
                <c:pt idx="1475">
                  <c:v>3.4880508357507641E-3</c:v>
                </c:pt>
                <c:pt idx="1476">
                  <c:v>0</c:v>
                </c:pt>
                <c:pt idx="1477">
                  <c:v>1.0751281963038251E-2</c:v>
                </c:pt>
                <c:pt idx="1478">
                  <c:v>2.0497524634483445E-3</c:v>
                </c:pt>
                <c:pt idx="1479">
                  <c:v>6.9317965585667641E-4</c:v>
                </c:pt>
                <c:pt idx="1480">
                  <c:v>-1.2020373514431122E-3</c:v>
                </c:pt>
                <c:pt idx="1481">
                  <c:v>9.2607072678193153E-3</c:v>
                </c:pt>
                <c:pt idx="1482">
                  <c:v>0</c:v>
                </c:pt>
                <c:pt idx="1483">
                  <c:v>-2.3040388048639789E-3</c:v>
                </c:pt>
                <c:pt idx="1484">
                  <c:v>-3.5113070840619206E-4</c:v>
                </c:pt>
                <c:pt idx="1485">
                  <c:v>1.013908309184617E-2</c:v>
                </c:pt>
                <c:pt idx="1486">
                  <c:v>-7.8238889409000349E-4</c:v>
                </c:pt>
                <c:pt idx="1487">
                  <c:v>-1.2046177011883137E-4</c:v>
                </c:pt>
                <c:pt idx="1488">
                  <c:v>0</c:v>
                </c:pt>
                <c:pt idx="1489">
                  <c:v>1.2382284631912413E-3</c:v>
                </c:pt>
                <c:pt idx="1490">
                  <c:v>4.3250975988020929E-3</c:v>
                </c:pt>
                <c:pt idx="1491">
                  <c:v>2.1499078135502714E-3</c:v>
                </c:pt>
                <c:pt idx="1492">
                  <c:v>0</c:v>
                </c:pt>
                <c:pt idx="1493">
                  <c:v>2.5637278994700722E-3</c:v>
                </c:pt>
                <c:pt idx="1494">
                  <c:v>-1.1659644380846324E-3</c:v>
                </c:pt>
                <c:pt idx="1495">
                  <c:v>3.2234101822618943E-3</c:v>
                </c:pt>
                <c:pt idx="1496">
                  <c:v>-1.3956286609633805E-2</c:v>
                </c:pt>
                <c:pt idx="1497">
                  <c:v>9.6414946328118502E-3</c:v>
                </c:pt>
                <c:pt idx="1498">
                  <c:v>0</c:v>
                </c:pt>
                <c:pt idx="1499">
                  <c:v>-1.7930072716404819E-3</c:v>
                </c:pt>
                <c:pt idx="1500">
                  <c:v>-1.3039284169910101E-3</c:v>
                </c:pt>
                <c:pt idx="1501">
                  <c:v>8.6264896515431486E-3</c:v>
                </c:pt>
                <c:pt idx="1502">
                  <c:v>-9.1801286538900032E-4</c:v>
                </c:pt>
                <c:pt idx="1503">
                  <c:v>6.6104776070071078E-3</c:v>
                </c:pt>
                <c:pt idx="1504">
                  <c:v>0</c:v>
                </c:pt>
                <c:pt idx="1505">
                  <c:v>1.5432605483499649E-3</c:v>
                </c:pt>
                <c:pt idx="1506">
                  <c:v>-6.4258081437284034E-4</c:v>
                </c:pt>
                <c:pt idx="1507">
                  <c:v>-1.2072540219929659E-3</c:v>
                </c:pt>
                <c:pt idx="1508">
                  <c:v>-9.7025514360038791E-3</c:v>
                </c:pt>
                <c:pt idx="1509">
                  <c:v>5.4527001479260703E-3</c:v>
                </c:pt>
                <c:pt idx="1510">
                  <c:v>0</c:v>
                </c:pt>
                <c:pt idx="1511">
                  <c:v>0</c:v>
                </c:pt>
                <c:pt idx="1512">
                  <c:v>1.570200497449996E-3</c:v>
                </c:pt>
                <c:pt idx="1513">
                  <c:v>7.9836112007694599E-3</c:v>
                </c:pt>
                <c:pt idx="1514">
                  <c:v>2.5486364794826452E-4</c:v>
                </c:pt>
                <c:pt idx="1515">
                  <c:v>3.7370477322915103E-3</c:v>
                </c:pt>
                <c:pt idx="1516">
                  <c:v>0</c:v>
                </c:pt>
                <c:pt idx="1517">
                  <c:v>1.8485491492769488E-3</c:v>
                </c:pt>
                <c:pt idx="1518">
                  <c:v>-5.3470029496225395E-3</c:v>
                </c:pt>
                <c:pt idx="1519">
                  <c:v>-8.8637773931218768E-3</c:v>
                </c:pt>
                <c:pt idx="1520">
                  <c:v>-1.7569758399346304E-2</c:v>
                </c:pt>
                <c:pt idx="1521">
                  <c:v>1.1370344531501585E-2</c:v>
                </c:pt>
                <c:pt idx="1522">
                  <c:v>0</c:v>
                </c:pt>
                <c:pt idx="1523">
                  <c:v>5.3062009590958258E-3</c:v>
                </c:pt>
                <c:pt idx="1524">
                  <c:v>4.8163518443988182E-3</c:v>
                </c:pt>
                <c:pt idx="1525">
                  <c:v>6.5267208152491899E-3</c:v>
                </c:pt>
                <c:pt idx="1526">
                  <c:v>0</c:v>
                </c:pt>
                <c:pt idx="1527">
                  <c:v>-3.9141241168766394E-4</c:v>
                </c:pt>
                <c:pt idx="1528">
                  <c:v>9.0712714790094722E-4</c:v>
                </c:pt>
                <c:pt idx="1529">
                  <c:v>-1.3601095390232864E-2</c:v>
                </c:pt>
                <c:pt idx="1530">
                  <c:v>6.1804288622723759E-3</c:v>
                </c:pt>
                <c:pt idx="1531">
                  <c:v>-9.0067599971094606E-3</c:v>
                </c:pt>
                <c:pt idx="1532">
                  <c:v>-7.1197496817989071E-3</c:v>
                </c:pt>
                <c:pt idx="1533">
                  <c:v>-3.2382122397745343E-3</c:v>
                </c:pt>
                <c:pt idx="1534">
                  <c:v>9.0093710856123475E-3</c:v>
                </c:pt>
                <c:pt idx="1535">
                  <c:v>-4.1823227159863132E-4</c:v>
                </c:pt>
                <c:pt idx="1536">
                  <c:v>-1.5673668900386712E-3</c:v>
                </c:pt>
                <c:pt idx="1537">
                  <c:v>0</c:v>
                </c:pt>
                <c:pt idx="1538">
                  <c:v>1.0696112016496595E-2</c:v>
                </c:pt>
                <c:pt idx="1539">
                  <c:v>3.5802899771623779E-3</c:v>
                </c:pt>
                <c:pt idx="1540">
                  <c:v>3.4757061257694117E-4</c:v>
                </c:pt>
                <c:pt idx="1541">
                  <c:v>3.3040513963550318E-3</c:v>
                </c:pt>
                <c:pt idx="1542">
                  <c:v>0</c:v>
                </c:pt>
                <c:pt idx="1543">
                  <c:v>9.2130367737373257E-4</c:v>
                </c:pt>
                <c:pt idx="1544">
                  <c:v>-1.418546202304404E-2</c:v>
                </c:pt>
                <c:pt idx="1545">
                  <c:v>5.7147776335656182E-3</c:v>
                </c:pt>
                <c:pt idx="1546">
                  <c:v>1.9061728395061771E-2</c:v>
                </c:pt>
                <c:pt idx="1547">
                  <c:v>3.1013762357045655E-3</c:v>
                </c:pt>
                <c:pt idx="1548">
                  <c:v>0</c:v>
                </c:pt>
                <c:pt idx="1549">
                  <c:v>-1.9194847020934098E-3</c:v>
                </c:pt>
                <c:pt idx="1550">
                  <c:v>-9.6804171614494225E-5</c:v>
                </c:pt>
                <c:pt idx="1551">
                  <c:v>-2.0653555961454143E-3</c:v>
                </c:pt>
                <c:pt idx="1552">
                  <c:v>4.4691075366873325E-3</c:v>
                </c:pt>
                <c:pt idx="1553">
                  <c:v>-1.2220877224611758E-2</c:v>
                </c:pt>
                <c:pt idx="1554">
                  <c:v>0</c:v>
                </c:pt>
                <c:pt idx="1555">
                  <c:v>4.8693044781957014E-3</c:v>
                </c:pt>
                <c:pt idx="1556">
                  <c:v>-1.9804485037980758E-2</c:v>
                </c:pt>
                <c:pt idx="1557">
                  <c:v>4.6656607369758296E-3</c:v>
                </c:pt>
                <c:pt idx="1558">
                  <c:v>-2.3338537240874948E-2</c:v>
                </c:pt>
                <c:pt idx="1559">
                  <c:v>-1.5991528738888251E-2</c:v>
                </c:pt>
                <c:pt idx="1560">
                  <c:v>0</c:v>
                </c:pt>
                <c:pt idx="1561">
                  <c:v>1.025394975838791E-2</c:v>
                </c:pt>
                <c:pt idx="1562">
                  <c:v>-1.2646633783609652E-2</c:v>
                </c:pt>
                <c:pt idx="1563">
                  <c:v>7.2426422588248007E-3</c:v>
                </c:pt>
                <c:pt idx="1564">
                  <c:v>4.3593644469611375E-3</c:v>
                </c:pt>
                <c:pt idx="1565">
                  <c:v>-2.658606167640274E-2</c:v>
                </c:pt>
                <c:pt idx="1566">
                  <c:v>0</c:v>
                </c:pt>
                <c:pt idx="1567">
                  <c:v>2.4151117189789788E-2</c:v>
                </c:pt>
                <c:pt idx="1568">
                  <c:v>6.1594227585219877E-3</c:v>
                </c:pt>
                <c:pt idx="1569">
                  <c:v>1.4071821820127159E-2</c:v>
                </c:pt>
                <c:pt idx="1570">
                  <c:v>-2.9649613686902825E-2</c:v>
                </c:pt>
                <c:pt idx="1571">
                  <c:v>3.7850374030526824E-4</c:v>
                </c:pt>
                <c:pt idx="1572">
                  <c:v>0</c:v>
                </c:pt>
                <c:pt idx="1573">
                  <c:v>-4.9530832943509235E-4</c:v>
                </c:pt>
                <c:pt idx="1574">
                  <c:v>-1.815653993337563E-2</c:v>
                </c:pt>
                <c:pt idx="1575">
                  <c:v>-1.3907776858693007E-2</c:v>
                </c:pt>
                <c:pt idx="1576">
                  <c:v>3.248738181559636E-3</c:v>
                </c:pt>
                <c:pt idx="1577">
                  <c:v>2.4566525186534169E-2</c:v>
                </c:pt>
                <c:pt idx="1578">
                  <c:v>0</c:v>
                </c:pt>
                <c:pt idx="1579">
                  <c:v>-2.6972073530028923E-4</c:v>
                </c:pt>
                <c:pt idx="1580">
                  <c:v>1.0860917989692065E-3</c:v>
                </c:pt>
                <c:pt idx="1581">
                  <c:v>1.171291945381174E-2</c:v>
                </c:pt>
                <c:pt idx="1582">
                  <c:v>-1.0723530978709601E-3</c:v>
                </c:pt>
                <c:pt idx="1583">
                  <c:v>1.1535042735042659E-2</c:v>
                </c:pt>
                <c:pt idx="1584">
                  <c:v>0</c:v>
                </c:pt>
                <c:pt idx="1585">
                  <c:v>-8.503619784097239E-3</c:v>
                </c:pt>
                <c:pt idx="1586">
                  <c:v>-2.3473026131893501E-2</c:v>
                </c:pt>
                <c:pt idx="1587">
                  <c:v>2.1921863218743971E-2</c:v>
                </c:pt>
                <c:pt idx="1588">
                  <c:v>-4.1810132808656423E-3</c:v>
                </c:pt>
                <c:pt idx="1589">
                  <c:v>1.1216761340248561E-2</c:v>
                </c:pt>
                <c:pt idx="1590">
                  <c:v>0</c:v>
                </c:pt>
                <c:pt idx="1591">
                  <c:v>1.0468184994470839E-2</c:v>
                </c:pt>
                <c:pt idx="1592">
                  <c:v>-1.1501121241825766E-2</c:v>
                </c:pt>
                <c:pt idx="1593">
                  <c:v>4.2518797247824789E-3</c:v>
                </c:pt>
                <c:pt idx="1594">
                  <c:v>-1.6908457610496776E-2</c:v>
                </c:pt>
                <c:pt idx="1595">
                  <c:v>0</c:v>
                </c:pt>
                <c:pt idx="1596">
                  <c:v>-1.2727460355680302E-3</c:v>
                </c:pt>
                <c:pt idx="1597">
                  <c:v>1.3632293173520672E-2</c:v>
                </c:pt>
                <c:pt idx="1598">
                  <c:v>4.7570829567266071E-5</c:v>
                </c:pt>
                <c:pt idx="1599">
                  <c:v>8.4196363043301716E-3</c:v>
                </c:pt>
                <c:pt idx="1600">
                  <c:v>2.0216314565851595E-4</c:v>
                </c:pt>
                <c:pt idx="1601">
                  <c:v>0</c:v>
                </c:pt>
                <c:pt idx="1602">
                  <c:v>-5.1204311942057695E-3</c:v>
                </c:pt>
                <c:pt idx="1603">
                  <c:v>2.9208004605018038E-2</c:v>
                </c:pt>
                <c:pt idx="1604">
                  <c:v>6.0864072431536182E-3</c:v>
                </c:pt>
                <c:pt idx="1605">
                  <c:v>-6.7232166798558398E-3</c:v>
                </c:pt>
                <c:pt idx="1606">
                  <c:v>4.6090534979423906E-3</c:v>
                </c:pt>
                <c:pt idx="1607">
                  <c:v>0</c:v>
                </c:pt>
                <c:pt idx="1608">
                  <c:v>-5.2564312633131133E-3</c:v>
                </c:pt>
                <c:pt idx="1609">
                  <c:v>-3.4261693450085459E-4</c:v>
                </c:pt>
                <c:pt idx="1610">
                  <c:v>5.4112482780894122E-3</c:v>
                </c:pt>
                <c:pt idx="1611">
                  <c:v>3.9071206618505328E-3</c:v>
                </c:pt>
                <c:pt idx="1612">
                  <c:v>-3.0234167874728102E-3</c:v>
                </c:pt>
                <c:pt idx="1613">
                  <c:v>0</c:v>
                </c:pt>
                <c:pt idx="1614">
                  <c:v>1.4049451449156742E-2</c:v>
                </c:pt>
                <c:pt idx="1615">
                  <c:v>-1.0140808681048557E-3</c:v>
                </c:pt>
                <c:pt idx="1616">
                  <c:v>-4.5518320477426375E-3</c:v>
                </c:pt>
                <c:pt idx="1617">
                  <c:v>2.1109516169889402E-3</c:v>
                </c:pt>
                <c:pt idx="1618">
                  <c:v>9.560291410645308E-3</c:v>
                </c:pt>
                <c:pt idx="1619">
                  <c:v>0</c:v>
                </c:pt>
                <c:pt idx="1620">
                  <c:v>-3.2165075533355982E-3</c:v>
                </c:pt>
                <c:pt idx="1621">
                  <c:v>8.0962011619370115E-3</c:v>
                </c:pt>
                <c:pt idx="1622">
                  <c:v>-1.7122959460754974E-3</c:v>
                </c:pt>
                <c:pt idx="1623">
                  <c:v>-5.1584990431815967E-3</c:v>
                </c:pt>
                <c:pt idx="1624">
                  <c:v>4.7542154257884817E-3</c:v>
                </c:pt>
                <c:pt idx="1625">
                  <c:v>0</c:v>
                </c:pt>
                <c:pt idx="1626">
                  <c:v>-8.3813548469713964E-3</c:v>
                </c:pt>
                <c:pt idx="1627">
                  <c:v>-6.5732125446339657E-3</c:v>
                </c:pt>
                <c:pt idx="1628">
                  <c:v>1.7614216167380792E-3</c:v>
                </c:pt>
                <c:pt idx="1629">
                  <c:v>-7.5264073084015614E-4</c:v>
                </c:pt>
                <c:pt idx="1630">
                  <c:v>-2.5615552438834236E-2</c:v>
                </c:pt>
                <c:pt idx="1631">
                  <c:v>0</c:v>
                </c:pt>
                <c:pt idx="1632">
                  <c:v>3.7984046700384635E-3</c:v>
                </c:pt>
                <c:pt idx="1633">
                  <c:v>8.802851964708926E-3</c:v>
                </c:pt>
                <c:pt idx="1634">
                  <c:v>-2.4414480221637467E-3</c:v>
                </c:pt>
                <c:pt idx="1635">
                  <c:v>-9.7633058025702502E-4</c:v>
                </c:pt>
                <c:pt idx="1636">
                  <c:v>1.3787638668779642E-2</c:v>
                </c:pt>
                <c:pt idx="1637">
                  <c:v>0</c:v>
                </c:pt>
                <c:pt idx="1638">
                  <c:v>3.7126778177270911E-3</c:v>
                </c:pt>
                <c:pt idx="1639">
                  <c:v>-6.4634193824709201E-3</c:v>
                </c:pt>
                <c:pt idx="1640">
                  <c:v>1.1992005329780236E-2</c:v>
                </c:pt>
                <c:pt idx="1641">
                  <c:v>-2.642347261485244E-2</c:v>
                </c:pt>
                <c:pt idx="1642">
                  <c:v>8.0215321789400774E-4</c:v>
                </c:pt>
                <c:pt idx="1643">
                  <c:v>-4.9547908455602413E-3</c:v>
                </c:pt>
                <c:pt idx="1644">
                  <c:v>1.2049235439397614E-2</c:v>
                </c:pt>
                <c:pt idx="1645">
                  <c:v>-2.9369782999072593E-2</c:v>
                </c:pt>
                <c:pt idx="1646">
                  <c:v>-5.76029058971761E-4</c:v>
                </c:pt>
                <c:pt idx="1647">
                  <c:v>-1.4286973561979114E-2</c:v>
                </c:pt>
                <c:pt idx="1648">
                  <c:v>0</c:v>
                </c:pt>
                <c:pt idx="1649">
                  <c:v>-9.988305702689675E-3</c:v>
                </c:pt>
                <c:pt idx="1650">
                  <c:v>2.9092955710890846E-2</c:v>
                </c:pt>
                <c:pt idx="1651">
                  <c:v>-7.0693089362276976E-3</c:v>
                </c:pt>
                <c:pt idx="1652">
                  <c:v>-1.3212473989854236E-2</c:v>
                </c:pt>
                <c:pt idx="1653">
                  <c:v>5.2303345622436827E-3</c:v>
                </c:pt>
                <c:pt idx="1654">
                  <c:v>0</c:v>
                </c:pt>
                <c:pt idx="1655">
                  <c:v>-1.7460273935039849E-2</c:v>
                </c:pt>
                <c:pt idx="1656">
                  <c:v>4.4862447410467443E-3</c:v>
                </c:pt>
                <c:pt idx="1657">
                  <c:v>-1.5926929221365616E-2</c:v>
                </c:pt>
                <c:pt idx="1658">
                  <c:v>0</c:v>
                </c:pt>
                <c:pt idx="1659">
                  <c:v>1.689053269055674E-2</c:v>
                </c:pt>
                <c:pt idx="1660">
                  <c:v>-2.323870340806555E-2</c:v>
                </c:pt>
                <c:pt idx="1661">
                  <c:v>1.4930145961541188E-2</c:v>
                </c:pt>
                <c:pt idx="1662">
                  <c:v>2.8559825798365791E-2</c:v>
                </c:pt>
                <c:pt idx="1663">
                  <c:v>4.7650814828936722E-4</c:v>
                </c:pt>
                <c:pt idx="1664">
                  <c:v>7.770187518711098E-3</c:v>
                </c:pt>
                <c:pt idx="1665">
                  <c:v>0</c:v>
                </c:pt>
                <c:pt idx="1666">
                  <c:v>-5.8873570357967711E-3</c:v>
                </c:pt>
                <c:pt idx="1667">
                  <c:v>-6.5402534602899401E-3</c:v>
                </c:pt>
                <c:pt idx="1668">
                  <c:v>1.5190150329165526E-2</c:v>
                </c:pt>
                <c:pt idx="1669">
                  <c:v>1.5036935778210202E-2</c:v>
                </c:pt>
                <c:pt idx="1670">
                  <c:v>-1.7779664840048277E-3</c:v>
                </c:pt>
                <c:pt idx="1671">
                  <c:v>0</c:v>
                </c:pt>
                <c:pt idx="1672">
                  <c:v>7.5100022596466696E-3</c:v>
                </c:pt>
                <c:pt idx="1673">
                  <c:v>-2.5271115332858359E-2</c:v>
                </c:pt>
                <c:pt idx="1674">
                  <c:v>6.050147193178243E-3</c:v>
                </c:pt>
                <c:pt idx="1675">
                  <c:v>1.2242783820691403E-3</c:v>
                </c:pt>
                <c:pt idx="1676">
                  <c:v>-1.3746212401152929E-2</c:v>
                </c:pt>
                <c:pt idx="1677">
                  <c:v>0</c:v>
                </c:pt>
                <c:pt idx="1678">
                  <c:v>-1.5020947579958416E-2</c:v>
                </c:pt>
                <c:pt idx="1679">
                  <c:v>6.2798257140880666E-3</c:v>
                </c:pt>
                <c:pt idx="1680">
                  <c:v>-1.360843448019917E-3</c:v>
                </c:pt>
                <c:pt idx="1681">
                  <c:v>4.9002064693736396E-3</c:v>
                </c:pt>
                <c:pt idx="1682">
                  <c:v>1.6669862751006875E-2</c:v>
                </c:pt>
                <c:pt idx="1683">
                  <c:v>0</c:v>
                </c:pt>
                <c:pt idx="1684">
                  <c:v>8.0770111690446449E-3</c:v>
                </c:pt>
                <c:pt idx="1685">
                  <c:v>8.0858030672594265E-4</c:v>
                </c:pt>
                <c:pt idx="1686">
                  <c:v>-1.4282280357357549E-2</c:v>
                </c:pt>
                <c:pt idx="1687">
                  <c:v>1.5037899571216835E-3</c:v>
                </c:pt>
                <c:pt idx="1688">
                  <c:v>0</c:v>
                </c:pt>
                <c:pt idx="1689">
                  <c:v>-6.8515850631388174E-3</c:v>
                </c:pt>
                <c:pt idx="1690">
                  <c:v>0</c:v>
                </c:pt>
                <c:pt idx="1691">
                  <c:v>-1.443787627012437E-2</c:v>
                </c:pt>
                <c:pt idx="1692">
                  <c:v>0</c:v>
                </c:pt>
                <c:pt idx="1693">
                  <c:v>-2.4551535421100626E-2</c:v>
                </c:pt>
                <c:pt idx="1694">
                  <c:v>0</c:v>
                </c:pt>
                <c:pt idx="1695">
                  <c:v>1.0271813435530686E-3</c:v>
                </c:pt>
                <c:pt idx="1696">
                  <c:v>-2.7953123673109953E-3</c:v>
                </c:pt>
                <c:pt idx="1697">
                  <c:v>7.9481665992490562E-3</c:v>
                </c:pt>
                <c:pt idx="1698">
                  <c:v>-1.3595432047481889E-2</c:v>
                </c:pt>
                <c:pt idx="1699">
                  <c:v>0</c:v>
                </c:pt>
                <c:pt idx="1700">
                  <c:v>1.0870651382564151E-2</c:v>
                </c:pt>
                <c:pt idx="1701">
                  <c:v>-2.4924977934686638E-2</c:v>
                </c:pt>
                <c:pt idx="1702">
                  <c:v>-5.6120786415149006E-3</c:v>
                </c:pt>
                <c:pt idx="1703">
                  <c:v>-2.9092630352461433E-2</c:v>
                </c:pt>
                <c:pt idx="1704">
                  <c:v>-6.0453778361147176E-3</c:v>
                </c:pt>
                <c:pt idx="1705">
                  <c:v>0</c:v>
                </c:pt>
                <c:pt idx="1706">
                  <c:v>-1.1085202876568685E-2</c:v>
                </c:pt>
                <c:pt idx="1707">
                  <c:v>2.1442197634490595E-2</c:v>
                </c:pt>
                <c:pt idx="1708">
                  <c:v>1.0062752129090115E-2</c:v>
                </c:pt>
                <c:pt idx="1709">
                  <c:v>-1.5871959292048522E-2</c:v>
                </c:pt>
                <c:pt idx="1710">
                  <c:v>0</c:v>
                </c:pt>
                <c:pt idx="1711">
                  <c:v>1.7548342489534977E-2</c:v>
                </c:pt>
                <c:pt idx="1712">
                  <c:v>6.1597092971726808E-3</c:v>
                </c:pt>
                <c:pt idx="1713">
                  <c:v>-4.7640020553475814E-3</c:v>
                </c:pt>
                <c:pt idx="1714">
                  <c:v>1.6772261600076721E-2</c:v>
                </c:pt>
                <c:pt idx="1715">
                  <c:v>1.2237495919625779E-2</c:v>
                </c:pt>
                <c:pt idx="1716">
                  <c:v>0</c:v>
                </c:pt>
                <c:pt idx="1717">
                  <c:v>-1.046279973054718E-2</c:v>
                </c:pt>
                <c:pt idx="1718">
                  <c:v>-3.1995480946104375E-2</c:v>
                </c:pt>
                <c:pt idx="1719">
                  <c:v>-7.623593488149432E-3</c:v>
                </c:pt>
                <c:pt idx="1720">
                  <c:v>7.885709977760216E-3</c:v>
                </c:pt>
                <c:pt idx="1721">
                  <c:v>-4.2037235116800103E-3</c:v>
                </c:pt>
                <c:pt idx="1722">
                  <c:v>0</c:v>
                </c:pt>
                <c:pt idx="1723">
                  <c:v>5.889024930706417E-3</c:v>
                </c:pt>
                <c:pt idx="1724">
                  <c:v>7.2659114499710924E-3</c:v>
                </c:pt>
                <c:pt idx="1725">
                  <c:v>1.3604080482778159E-2</c:v>
                </c:pt>
                <c:pt idx="1726">
                  <c:v>-1.3421493406280049E-2</c:v>
                </c:pt>
                <c:pt idx="1727">
                  <c:v>8.3774446569704079E-4</c:v>
                </c:pt>
                <c:pt idx="1728">
                  <c:v>0</c:v>
                </c:pt>
                <c:pt idx="1729">
                  <c:v>-8.9630293557732815E-4</c:v>
                </c:pt>
                <c:pt idx="1730">
                  <c:v>8.3408710093566037E-3</c:v>
                </c:pt>
                <c:pt idx="1731">
                  <c:v>-1.2867363219928979E-2</c:v>
                </c:pt>
                <c:pt idx="1732">
                  <c:v>7.8806432630927677E-3</c:v>
                </c:pt>
                <c:pt idx="1733">
                  <c:v>0</c:v>
                </c:pt>
                <c:pt idx="1734">
                  <c:v>1.3812624250800059E-2</c:v>
                </c:pt>
                <c:pt idx="1735">
                  <c:v>6.917918063857712E-3</c:v>
                </c:pt>
                <c:pt idx="1736">
                  <c:v>-9.1943038753627569E-4</c:v>
                </c:pt>
                <c:pt idx="1737">
                  <c:v>-8.9418993927623674E-3</c:v>
                </c:pt>
                <c:pt idx="1738">
                  <c:v>-2.7089670098268587E-2</c:v>
                </c:pt>
                <c:pt idx="1739">
                  <c:v>0</c:v>
                </c:pt>
                <c:pt idx="1740">
                  <c:v>5.3358183717472862E-4</c:v>
                </c:pt>
                <c:pt idx="1741">
                  <c:v>-3.4476542430933645E-3</c:v>
                </c:pt>
                <c:pt idx="1742">
                  <c:v>5.2383644243452418E-3</c:v>
                </c:pt>
                <c:pt idx="1743">
                  <c:v>-2.2013946164804798E-2</c:v>
                </c:pt>
                <c:pt idx="1744">
                  <c:v>-8.4103837956361286E-3</c:v>
                </c:pt>
                <c:pt idx="1745">
                  <c:v>0</c:v>
                </c:pt>
                <c:pt idx="1746">
                  <c:v>-1.5463479128169059E-2</c:v>
                </c:pt>
                <c:pt idx="1747">
                  <c:v>3.7129820869032736E-2</c:v>
                </c:pt>
                <c:pt idx="1748">
                  <c:v>-8.9955703630788704E-3</c:v>
                </c:pt>
                <c:pt idx="1749">
                  <c:v>5.1269512595796323E-3</c:v>
                </c:pt>
                <c:pt idx="1750">
                  <c:v>-2.0783288229391489E-2</c:v>
                </c:pt>
                <c:pt idx="1751">
                  <c:v>-8.9586535625011208E-3</c:v>
                </c:pt>
                <c:pt idx="1752">
                  <c:v>4.2409525301582408E-2</c:v>
                </c:pt>
                <c:pt idx="1753">
                  <c:v>-2.4287238679231063E-2</c:v>
                </c:pt>
                <c:pt idx="1754">
                  <c:v>2.3944486375748905E-2</c:v>
                </c:pt>
                <c:pt idx="1755">
                  <c:v>1.5321434212604743E-2</c:v>
                </c:pt>
                <c:pt idx="1756">
                  <c:v>2.3039084955699032E-3</c:v>
                </c:pt>
                <c:pt idx="1757">
                  <c:v>-8.7657706265381868E-3</c:v>
                </c:pt>
                <c:pt idx="1758">
                  <c:v>-1.1460484815044122E-2</c:v>
                </c:pt>
                <c:pt idx="1759">
                  <c:v>-7.9576997344918861E-3</c:v>
                </c:pt>
                <c:pt idx="1760">
                  <c:v>5.6949080374997215E-3</c:v>
                </c:pt>
                <c:pt idx="1761">
                  <c:v>3.5896272775383709E-2</c:v>
                </c:pt>
                <c:pt idx="1762">
                  <c:v>-1.9340524602607637E-3</c:v>
                </c:pt>
                <c:pt idx="1763">
                  <c:v>1.3016167835440339E-3</c:v>
                </c:pt>
                <c:pt idx="1764">
                  <c:v>7.9602135382064395E-4</c:v>
                </c:pt>
                <c:pt idx="1765">
                  <c:v>0</c:v>
                </c:pt>
                <c:pt idx="1766">
                  <c:v>1.5615878575597443E-3</c:v>
                </c:pt>
                <c:pt idx="1767">
                  <c:v>-5.1000335145059521E-3</c:v>
                </c:pt>
                <c:pt idx="1768">
                  <c:v>-8.092036849890856E-3</c:v>
                </c:pt>
                <c:pt idx="1769">
                  <c:v>4.4740086674688977E-3</c:v>
                </c:pt>
                <c:pt idx="1770">
                  <c:v>-2.037411341001804E-2</c:v>
                </c:pt>
                <c:pt idx="1771">
                  <c:v>0</c:v>
                </c:pt>
                <c:pt idx="1772">
                  <c:v>-3.3837773759594209E-3</c:v>
                </c:pt>
                <c:pt idx="1773">
                  <c:v>4.5997952300651426E-3</c:v>
                </c:pt>
                <c:pt idx="1774">
                  <c:v>2.2691336375830866E-2</c:v>
                </c:pt>
                <c:pt idx="1775">
                  <c:v>6.2284294831862434E-4</c:v>
                </c:pt>
                <c:pt idx="1776">
                  <c:v>1.8139078473300322E-2</c:v>
                </c:pt>
                <c:pt idx="1777">
                  <c:v>0</c:v>
                </c:pt>
                <c:pt idx="1778">
                  <c:v>-1.553587997094111E-3</c:v>
                </c:pt>
                <c:pt idx="1779">
                  <c:v>-8.8101601388879073E-3</c:v>
                </c:pt>
                <c:pt idx="1780">
                  <c:v>2.8998357486518388E-3</c:v>
                </c:pt>
                <c:pt idx="1781">
                  <c:v>6.4423557716694864E-3</c:v>
                </c:pt>
                <c:pt idx="1782">
                  <c:v>6.4947221382180452E-3</c:v>
                </c:pt>
                <c:pt idx="1783">
                  <c:v>0</c:v>
                </c:pt>
                <c:pt idx="1784">
                  <c:v>1.5023178618440867E-3</c:v>
                </c:pt>
                <c:pt idx="1785">
                  <c:v>-6.4288469505835982E-3</c:v>
                </c:pt>
                <c:pt idx="1786">
                  <c:v>-3.8463197549859374E-3</c:v>
                </c:pt>
                <c:pt idx="1787">
                  <c:v>1.7140712620616491E-2</c:v>
                </c:pt>
                <c:pt idx="1788">
                  <c:v>3.2355570692665894E-3</c:v>
                </c:pt>
                <c:pt idx="1789">
                  <c:v>0</c:v>
                </c:pt>
                <c:pt idx="1790">
                  <c:v>-4.5335596576844784E-3</c:v>
                </c:pt>
                <c:pt idx="1791">
                  <c:v>7.6519193742051331E-3</c:v>
                </c:pt>
                <c:pt idx="1792">
                  <c:v>-1.8113745011493002E-2</c:v>
                </c:pt>
                <c:pt idx="1793">
                  <c:v>3.669474424984115E-3</c:v>
                </c:pt>
                <c:pt idx="1794">
                  <c:v>-6.7254307137542893E-3</c:v>
                </c:pt>
                <c:pt idx="1795">
                  <c:v>0</c:v>
                </c:pt>
                <c:pt idx="1796">
                  <c:v>1.1020831532543839E-2</c:v>
                </c:pt>
                <c:pt idx="1797">
                  <c:v>-3.8473047492837181E-4</c:v>
                </c:pt>
                <c:pt idx="1798">
                  <c:v>4.0055878663474405E-3</c:v>
                </c:pt>
                <c:pt idx="1799">
                  <c:v>1.0584527139267011E-2</c:v>
                </c:pt>
                <c:pt idx="1800">
                  <c:v>1.2503775718791309E-3</c:v>
                </c:pt>
                <c:pt idx="1801">
                  <c:v>0</c:v>
                </c:pt>
                <c:pt idx="1802">
                  <c:v>8.9802504647995237E-4</c:v>
                </c:pt>
                <c:pt idx="1803">
                  <c:v>-9.2736028262408766E-3</c:v>
                </c:pt>
                <c:pt idx="1804">
                  <c:v>-1.6053488043016886E-2</c:v>
                </c:pt>
                <c:pt idx="1805">
                  <c:v>2.6173681069380918E-3</c:v>
                </c:pt>
                <c:pt idx="1806">
                  <c:v>-1.3210456485100481E-2</c:v>
                </c:pt>
                <c:pt idx="1807">
                  <c:v>0</c:v>
                </c:pt>
                <c:pt idx="1808">
                  <c:v>6.8462785170756123E-3</c:v>
                </c:pt>
                <c:pt idx="1809">
                  <c:v>3.9628974627350577E-3</c:v>
                </c:pt>
                <c:pt idx="1810">
                  <c:v>5.3349055247189272E-3</c:v>
                </c:pt>
                <c:pt idx="1811">
                  <c:v>1.5161700971207922E-3</c:v>
                </c:pt>
                <c:pt idx="1812">
                  <c:v>0</c:v>
                </c:pt>
                <c:pt idx="1813">
                  <c:v>-1.0504291692254985E-2</c:v>
                </c:pt>
                <c:pt idx="1814">
                  <c:v>-5.7878138373494287E-3</c:v>
                </c:pt>
                <c:pt idx="1815">
                  <c:v>-3.2664319674811872E-4</c:v>
                </c:pt>
                <c:pt idx="1816">
                  <c:v>1.9496079000871275E-2</c:v>
                </c:pt>
                <c:pt idx="1817">
                  <c:v>-3.088921334710296E-2</c:v>
                </c:pt>
                <c:pt idx="1818">
                  <c:v>0</c:v>
                </c:pt>
                <c:pt idx="1819">
                  <c:v>7.937207866654378E-4</c:v>
                </c:pt>
                <c:pt idx="1820">
                  <c:v>-2.4380213840911298E-3</c:v>
                </c:pt>
                <c:pt idx="1821">
                  <c:v>-1.6894378846323766E-2</c:v>
                </c:pt>
                <c:pt idx="1822">
                  <c:v>3.2796950931866819E-3</c:v>
                </c:pt>
                <c:pt idx="1823">
                  <c:v>1.5046235828849132E-2</c:v>
                </c:pt>
                <c:pt idx="1824">
                  <c:v>0</c:v>
                </c:pt>
                <c:pt idx="1825">
                  <c:v>8.0880568811075767E-5</c:v>
                </c:pt>
                <c:pt idx="1826">
                  <c:v>-6.7713617715823701E-3</c:v>
                </c:pt>
                <c:pt idx="1827">
                  <c:v>-9.7118281480166359E-3</c:v>
                </c:pt>
                <c:pt idx="1828">
                  <c:v>3.7524013125929583E-3</c:v>
                </c:pt>
                <c:pt idx="1829">
                  <c:v>-1.8542927995353006E-2</c:v>
                </c:pt>
                <c:pt idx="1830">
                  <c:v>0</c:v>
                </c:pt>
                <c:pt idx="1831">
                  <c:v>5.3113594803924645E-5</c:v>
                </c:pt>
                <c:pt idx="1832">
                  <c:v>-2.8148710166919855E-3</c:v>
                </c:pt>
                <c:pt idx="1833">
                  <c:v>5.8434592061113351E-3</c:v>
                </c:pt>
                <c:pt idx="1834">
                  <c:v>-2.9365265475010748E-2</c:v>
                </c:pt>
                <c:pt idx="1835">
                  <c:v>-3.7174141760511117E-3</c:v>
                </c:pt>
                <c:pt idx="1836">
                  <c:v>0</c:v>
                </c:pt>
                <c:pt idx="1837">
                  <c:v>1.2672288364961057E-3</c:v>
                </c:pt>
                <c:pt idx="1838">
                  <c:v>3.8359375000000654E-3</c:v>
                </c:pt>
                <c:pt idx="1839">
                  <c:v>-1.8203609591333329E-2</c:v>
                </c:pt>
                <c:pt idx="1840">
                  <c:v>1.0939184475871244E-3</c:v>
                </c:pt>
                <c:pt idx="1841">
                  <c:v>-1.680259719692774E-2</c:v>
                </c:pt>
                <c:pt idx="1842">
                  <c:v>2.5787642548804845E-2</c:v>
                </c:pt>
                <c:pt idx="1843">
                  <c:v>-2.2776163931852077E-2</c:v>
                </c:pt>
                <c:pt idx="1844">
                  <c:v>6.9896922125188216E-3</c:v>
                </c:pt>
                <c:pt idx="1845">
                  <c:v>-1.108992412577098E-2</c:v>
                </c:pt>
                <c:pt idx="1846">
                  <c:v>0</c:v>
                </c:pt>
                <c:pt idx="1847">
                  <c:v>-9.0279066390209391E-3</c:v>
                </c:pt>
                <c:pt idx="1848">
                  <c:v>-1.0901245624033119E-2</c:v>
                </c:pt>
                <c:pt idx="1849">
                  <c:v>2.5063584956910238E-2</c:v>
                </c:pt>
                <c:pt idx="1850">
                  <c:v>1.2012590736815095E-2</c:v>
                </c:pt>
                <c:pt idx="1851">
                  <c:v>2.856417417799665E-4</c:v>
                </c:pt>
                <c:pt idx="1852">
                  <c:v>0</c:v>
                </c:pt>
                <c:pt idx="1853">
                  <c:v>-5.3939143954061599E-4</c:v>
                </c:pt>
                <c:pt idx="1854">
                  <c:v>1.34920634920635E-2</c:v>
                </c:pt>
                <c:pt idx="1855">
                  <c:v>4.0642129992169576E-3</c:v>
                </c:pt>
                <c:pt idx="1856">
                  <c:v>-2.3124497929324125E-2</c:v>
                </c:pt>
                <c:pt idx="1857">
                  <c:v>4.1675315758379159E-3</c:v>
                </c:pt>
                <c:pt idx="1858">
                  <c:v>0</c:v>
                </c:pt>
                <c:pt idx="1859">
                  <c:v>-1.8596552601450281E-2</c:v>
                </c:pt>
                <c:pt idx="1860">
                  <c:v>1.6907410257864443E-2</c:v>
                </c:pt>
                <c:pt idx="1861">
                  <c:v>1.3758325101175861E-2</c:v>
                </c:pt>
                <c:pt idx="1862">
                  <c:v>-4.0314025037130443E-3</c:v>
                </c:pt>
                <c:pt idx="1863">
                  <c:v>-5.5784374063028979E-3</c:v>
                </c:pt>
                <c:pt idx="1864">
                  <c:v>0</c:v>
                </c:pt>
                <c:pt idx="1865">
                  <c:v>-8.9660480358006861E-3</c:v>
                </c:pt>
                <c:pt idx="1866">
                  <c:v>2.8718745246235113E-2</c:v>
                </c:pt>
                <c:pt idx="1867">
                  <c:v>3.354398854367681E-3</c:v>
                </c:pt>
                <c:pt idx="1868">
                  <c:v>-1.793374134146257E-2</c:v>
                </c:pt>
                <c:pt idx="1869">
                  <c:v>2.3892833729572616E-2</c:v>
                </c:pt>
                <c:pt idx="1870">
                  <c:v>0</c:v>
                </c:pt>
                <c:pt idx="1871">
                  <c:v>6.9427301900765303E-3</c:v>
                </c:pt>
                <c:pt idx="1872">
                  <c:v>-1.2050684889529019E-2</c:v>
                </c:pt>
                <c:pt idx="1873">
                  <c:v>5.1179056909566776E-4</c:v>
                </c:pt>
                <c:pt idx="1874">
                  <c:v>2.0771168378221788E-3</c:v>
                </c:pt>
                <c:pt idx="1875">
                  <c:v>4.0760133959301652E-3</c:v>
                </c:pt>
                <c:pt idx="1876">
                  <c:v>0</c:v>
                </c:pt>
                <c:pt idx="1877">
                  <c:v>-1.5097827761516056E-2</c:v>
                </c:pt>
                <c:pt idx="1878">
                  <c:v>-9.3148756452368642E-3</c:v>
                </c:pt>
                <c:pt idx="1879">
                  <c:v>6.1972542611056442E-3</c:v>
                </c:pt>
                <c:pt idx="1880">
                  <c:v>2.4950178103473148E-3</c:v>
                </c:pt>
                <c:pt idx="1881">
                  <c:v>1.1332686347556601E-2</c:v>
                </c:pt>
                <c:pt idx="1882">
                  <c:v>0</c:v>
                </c:pt>
                <c:pt idx="1883">
                  <c:v>-1.9625444977557759E-2</c:v>
                </c:pt>
                <c:pt idx="1884">
                  <c:v>3.686337659057242E-3</c:v>
                </c:pt>
                <c:pt idx="1885">
                  <c:v>7.9826348200172162E-3</c:v>
                </c:pt>
                <c:pt idx="1886">
                  <c:v>1.4840129207434105E-2</c:v>
                </c:pt>
                <c:pt idx="1887">
                  <c:v>-1.3723590737152989E-2</c:v>
                </c:pt>
                <c:pt idx="1888">
                  <c:v>0</c:v>
                </c:pt>
                <c:pt idx="1889">
                  <c:v>-4.0925142068707447E-3</c:v>
                </c:pt>
                <c:pt idx="1890">
                  <c:v>-2.0350976064120534E-3</c:v>
                </c:pt>
                <c:pt idx="1891">
                  <c:v>-2.9922037992752889E-2</c:v>
                </c:pt>
                <c:pt idx="1892">
                  <c:v>4.430681661990751E-3</c:v>
                </c:pt>
                <c:pt idx="1893">
                  <c:v>0</c:v>
                </c:pt>
                <c:pt idx="1894">
                  <c:v>2.0510178618863281E-2</c:v>
                </c:pt>
                <c:pt idx="1895">
                  <c:v>-3.4138145907445232E-2</c:v>
                </c:pt>
                <c:pt idx="1896">
                  <c:v>6.1493985349241548E-3</c:v>
                </c:pt>
                <c:pt idx="1897">
                  <c:v>1.3806369923054439E-2</c:v>
                </c:pt>
                <c:pt idx="1898">
                  <c:v>2.1216124254434094E-3</c:v>
                </c:pt>
                <c:pt idx="1899">
                  <c:v>0</c:v>
                </c:pt>
                <c:pt idx="1900">
                  <c:v>-4.7135895182551728E-2</c:v>
                </c:pt>
                <c:pt idx="1901">
                  <c:v>1.7523266538106697E-2</c:v>
                </c:pt>
                <c:pt idx="1902">
                  <c:v>-4.7140738299274725E-2</c:v>
                </c:pt>
                <c:pt idx="1903">
                  <c:v>4.3341779157550546E-2</c:v>
                </c:pt>
                <c:pt idx="1904">
                  <c:v>4.0256607902130918E-2</c:v>
                </c:pt>
                <c:pt idx="1905">
                  <c:v>0</c:v>
                </c:pt>
                <c:pt idx="1906">
                  <c:v>-3.8236606431462559E-2</c:v>
                </c:pt>
                <c:pt idx="1907">
                  <c:v>-1.5632637168728012E-2</c:v>
                </c:pt>
                <c:pt idx="1908">
                  <c:v>-1.9777482284426598E-3</c:v>
                </c:pt>
                <c:pt idx="1909">
                  <c:v>1.9656454754737186E-2</c:v>
                </c:pt>
                <c:pt idx="1910">
                  <c:v>3.3824575332042526E-3</c:v>
                </c:pt>
                <c:pt idx="1911">
                  <c:v>0</c:v>
                </c:pt>
                <c:pt idx="1912">
                  <c:v>-8.8067783757943371E-2</c:v>
                </c:pt>
                <c:pt idx="1913">
                  <c:v>5.2710543916415088E-2</c:v>
                </c:pt>
                <c:pt idx="1914">
                  <c:v>-3.1595034084860702E-3</c:v>
                </c:pt>
                <c:pt idx="1915">
                  <c:v>-4.0290768780252485E-2</c:v>
                </c:pt>
                <c:pt idx="1916">
                  <c:v>-1.3506479520407766E-2</c:v>
                </c:pt>
                <c:pt idx="1917">
                  <c:v>0</c:v>
                </c:pt>
                <c:pt idx="1918">
                  <c:v>-3.8517871601029756E-2</c:v>
                </c:pt>
                <c:pt idx="1919">
                  <c:v>-5.7394809298981081E-2</c:v>
                </c:pt>
                <c:pt idx="1920">
                  <c:v>-1.1332724370878181E-2</c:v>
                </c:pt>
                <c:pt idx="1921">
                  <c:v>-7.6167076167076284E-2</c:v>
                </c:pt>
                <c:pt idx="1922">
                  <c:v>-1.1759275540706804E-2</c:v>
                </c:pt>
                <c:pt idx="1923">
                  <c:v>0</c:v>
                </c:pt>
                <c:pt idx="1924">
                  <c:v>0.11580036031227062</c:v>
                </c:pt>
                <c:pt idx="1925">
                  <c:v>-5.3221707280610283E-3</c:v>
                </c:pt>
                <c:pt idx="1926">
                  <c:v>-9.0349796094227497E-2</c:v>
                </c:pt>
                <c:pt idx="1927">
                  <c:v>4.2507490306661899E-2</c:v>
                </c:pt>
                <c:pt idx="1928">
                  <c:v>-6.2128208108365073E-3</c:v>
                </c:pt>
                <c:pt idx="1929">
                  <c:v>0</c:v>
                </c:pt>
                <c:pt idx="1930">
                  <c:v>4.7684865238424357E-2</c:v>
                </c:pt>
                <c:pt idx="1931">
                  <c:v>-3.0799675258778192E-2</c:v>
                </c:pt>
                <c:pt idx="1932">
                  <c:v>-6.1012512433903987E-2</c:v>
                </c:pt>
                <c:pt idx="1933">
                  <c:v>1.2634090858404558E-2</c:v>
                </c:pt>
                <c:pt idx="1934">
                  <c:v>-3.4511237625397852E-2</c:v>
                </c:pt>
                <c:pt idx="1935">
                  <c:v>0</c:v>
                </c:pt>
                <c:pt idx="1936">
                  <c:v>-3.1764316753538586E-2</c:v>
                </c:pt>
                <c:pt idx="1937">
                  <c:v>0.10789002497290685</c:v>
                </c:pt>
                <c:pt idx="1938">
                  <c:v>-1.1079095384419053E-2</c:v>
                </c:pt>
                <c:pt idx="1939">
                  <c:v>2.5803954456020402E-2</c:v>
                </c:pt>
                <c:pt idx="1940">
                  <c:v>1.5365426741711971E-2</c:v>
                </c:pt>
                <c:pt idx="1941">
                  <c:v>-2.529032258064565E-3</c:v>
                </c:pt>
                <c:pt idx="1942">
                  <c:v>4.0825830487426329E-2</c:v>
                </c:pt>
                <c:pt idx="1943">
                  <c:v>-5.2677106636838215E-2</c:v>
                </c:pt>
                <c:pt idx="1944">
                  <c:v>-5.0263967169411311E-2</c:v>
                </c:pt>
                <c:pt idx="1945">
                  <c:v>2.8854654760852274E-2</c:v>
                </c:pt>
                <c:pt idx="1946">
                  <c:v>0</c:v>
                </c:pt>
                <c:pt idx="1947">
                  <c:v>-1.2653197134233419E-2</c:v>
                </c:pt>
                <c:pt idx="1948">
                  <c:v>-2.2040665353945232E-2</c:v>
                </c:pt>
                <c:pt idx="1949">
                  <c:v>-5.1893876188887127E-2</c:v>
                </c:pt>
                <c:pt idx="1950">
                  <c:v>6.9212718526340533E-2</c:v>
                </c:pt>
                <c:pt idx="1951">
                  <c:v>-4.169912980500172E-2</c:v>
                </c:pt>
                <c:pt idx="1952">
                  <c:v>0</c:v>
                </c:pt>
                <c:pt idx="1953">
                  <c:v>-2.581044097607894E-2</c:v>
                </c:pt>
                <c:pt idx="1954">
                  <c:v>9.838377901851313E-3</c:v>
                </c:pt>
                <c:pt idx="1955">
                  <c:v>-6.1155601080175016E-2</c:v>
                </c:pt>
                <c:pt idx="1956">
                  <c:v>-6.7122914032086117E-2</c:v>
                </c:pt>
                <c:pt idx="1957">
                  <c:v>6.3247567912391583E-2</c:v>
                </c:pt>
                <c:pt idx="1958">
                  <c:v>0</c:v>
                </c:pt>
                <c:pt idx="1959">
                  <c:v>6.4722572903516143E-2</c:v>
                </c:pt>
                <c:pt idx="1960">
                  <c:v>6.5507566241298464E-3</c:v>
                </c:pt>
                <c:pt idx="1961">
                  <c:v>3.5328147050933616E-2</c:v>
                </c:pt>
                <c:pt idx="1962">
                  <c:v>0</c:v>
                </c:pt>
                <c:pt idx="1963">
                  <c:v>9.6431146359049012E-3</c:v>
                </c:pt>
                <c:pt idx="1964">
                  <c:v>-8.9295278050522203E-2</c:v>
                </c:pt>
                <c:pt idx="1965">
                  <c:v>3.9940701535144035E-2</c:v>
                </c:pt>
                <c:pt idx="1966">
                  <c:v>2.5836170638894547E-2</c:v>
                </c:pt>
                <c:pt idx="1967">
                  <c:v>-2.930840434572889E-2</c:v>
                </c:pt>
                <c:pt idx="1968">
                  <c:v>3.6499372944322241E-2</c:v>
                </c:pt>
                <c:pt idx="1969">
                  <c:v>0</c:v>
                </c:pt>
                <c:pt idx="1970">
                  <c:v>3.8387343477119432E-2</c:v>
                </c:pt>
                <c:pt idx="1971">
                  <c:v>-2.3117511267450899E-2</c:v>
                </c:pt>
                <c:pt idx="1972">
                  <c:v>1.1894178941564425E-2</c:v>
                </c:pt>
                <c:pt idx="1973">
                  <c:v>-2.852408700680573E-2</c:v>
                </c:pt>
                <c:pt idx="1974">
                  <c:v>7.0284687324717425E-3</c:v>
                </c:pt>
                <c:pt idx="1975">
                  <c:v>0</c:v>
                </c:pt>
                <c:pt idx="1976">
                  <c:v>-1.2685710388414597E-2</c:v>
                </c:pt>
                <c:pt idx="1977">
                  <c:v>5.1360281842568738E-2</c:v>
                </c:pt>
                <c:pt idx="1978">
                  <c:v>-9.5928513546069769E-3</c:v>
                </c:pt>
                <c:pt idx="1979">
                  <c:v>-2.1162734127949393E-2</c:v>
                </c:pt>
                <c:pt idx="1980">
                  <c:v>2.9369239110790071E-3</c:v>
                </c:pt>
                <c:pt idx="1981">
                  <c:v>0</c:v>
                </c:pt>
                <c:pt idx="1982">
                  <c:v>-1.8302022795873323E-2</c:v>
                </c:pt>
                <c:pt idx="1983">
                  <c:v>-9.7174259720294535E-3</c:v>
                </c:pt>
                <c:pt idx="1984">
                  <c:v>5.7810834607720614E-3</c:v>
                </c:pt>
                <c:pt idx="1985">
                  <c:v>5.3562172435638773E-3</c:v>
                </c:pt>
                <c:pt idx="1986">
                  <c:v>0</c:v>
                </c:pt>
                <c:pt idx="1987">
                  <c:v>-3.8725939505041204E-3</c:v>
                </c:pt>
                <c:pt idx="1988">
                  <c:v>2.4407075981688984E-2</c:v>
                </c:pt>
                <c:pt idx="1989">
                  <c:v>1.4158358034671711E-2</c:v>
                </c:pt>
                <c:pt idx="1990">
                  <c:v>0</c:v>
                </c:pt>
                <c:pt idx="1991">
                  <c:v>3.1608081926376944E-2</c:v>
                </c:pt>
                <c:pt idx="1992">
                  <c:v>0</c:v>
                </c:pt>
                <c:pt idx="1993">
                  <c:v>-4.6683837733418236E-3</c:v>
                </c:pt>
                <c:pt idx="1994">
                  <c:v>7.8171329990835113E-3</c:v>
                </c:pt>
                <c:pt idx="1995">
                  <c:v>-3.0009628757890313E-2</c:v>
                </c:pt>
                <c:pt idx="1996">
                  <c:v>3.3971212706116398E-3</c:v>
                </c:pt>
                <c:pt idx="1997">
                  <c:v>-2.1303023974146178E-2</c:v>
                </c:pt>
                <c:pt idx="1998">
                  <c:v>-2.2575391699893348E-2</c:v>
                </c:pt>
                <c:pt idx="1999">
                  <c:v>1.7696064349324498E-3</c:v>
                </c:pt>
                <c:pt idx="2000">
                  <c:v>-3.3459892864107152E-2</c:v>
                </c:pt>
                <c:pt idx="2001">
                  <c:v>-9.0669578220312717E-3</c:v>
                </c:pt>
                <c:pt idx="2002">
                  <c:v>1.8132170830439043E-2</c:v>
                </c:pt>
                <c:pt idx="2003">
                  <c:v>0</c:v>
                </c:pt>
                <c:pt idx="2004">
                  <c:v>-5.2816073024984714E-2</c:v>
                </c:pt>
                <c:pt idx="2005">
                  <c:v>4.3491219790864573E-2</c:v>
                </c:pt>
                <c:pt idx="2006">
                  <c:v>-1.5162334571074937E-2</c:v>
                </c:pt>
                <c:pt idx="2007">
                  <c:v>5.4018126888217893E-3</c:v>
                </c:pt>
                <c:pt idx="2008">
                  <c:v>0</c:v>
                </c:pt>
                <c:pt idx="2009">
                  <c:v>5.5290455184682412E-3</c:v>
                </c:pt>
                <c:pt idx="2010">
                  <c:v>1.092556510513166E-2</c:v>
                </c:pt>
                <c:pt idx="2011">
                  <c:v>3.3557602487850453E-2</c:v>
                </c:pt>
                <c:pt idx="2012">
                  <c:v>-3.3120159251335719E-2</c:v>
                </c:pt>
                <c:pt idx="2013">
                  <c:v>-2.2789123695482395E-2</c:v>
                </c:pt>
                <c:pt idx="2014">
                  <c:v>0</c:v>
                </c:pt>
                <c:pt idx="2015">
                  <c:v>-5.32765050612608E-4</c:v>
                </c:pt>
                <c:pt idx="2016">
                  <c:v>1.5833979453382368E-2</c:v>
                </c:pt>
                <c:pt idx="2017">
                  <c:v>-7.489475378945956E-3</c:v>
                </c:pt>
                <c:pt idx="2018">
                  <c:v>1.6365668144623494E-2</c:v>
                </c:pt>
                <c:pt idx="2019">
                  <c:v>2.6896021753265952E-2</c:v>
                </c:pt>
                <c:pt idx="2020">
                  <c:v>0</c:v>
                </c:pt>
                <c:pt idx="2021">
                  <c:v>1.4851485148514444E-3</c:v>
                </c:pt>
                <c:pt idx="2022">
                  <c:v>-4.7362310177148807E-2</c:v>
                </c:pt>
                <c:pt idx="2023">
                  <c:v>6.0939555201582679E-3</c:v>
                </c:pt>
                <c:pt idx="2024">
                  <c:v>1.739151294168501E-3</c:v>
                </c:pt>
                <c:pt idx="2025">
                  <c:v>-1.0009698391982683E-2</c:v>
                </c:pt>
                <c:pt idx="2026">
                  <c:v>0</c:v>
                </c:pt>
                <c:pt idx="2027">
                  <c:v>-4.5535357933311704E-2</c:v>
                </c:pt>
                <c:pt idx="2028">
                  <c:v>-9.630249119338953E-4</c:v>
                </c:pt>
                <c:pt idx="2029">
                  <c:v>-1.2011364501154096E-2</c:v>
                </c:pt>
                <c:pt idx="2030">
                  <c:v>-1.142563707555054E-2</c:v>
                </c:pt>
                <c:pt idx="2031">
                  <c:v>0</c:v>
                </c:pt>
                <c:pt idx="2032">
                  <c:v>-3.4699045516524821E-2</c:v>
                </c:pt>
                <c:pt idx="2033">
                  <c:v>4.0103318848963398E-2</c:v>
                </c:pt>
                <c:pt idx="2034">
                  <c:v>-1.0657836873011367E-2</c:v>
                </c:pt>
                <c:pt idx="2035">
                  <c:v>-1.5792914106419045E-2</c:v>
                </c:pt>
                <c:pt idx="2036">
                  <c:v>-2.3538163173135708E-2</c:v>
                </c:pt>
                <c:pt idx="2037">
                  <c:v>0</c:v>
                </c:pt>
                <c:pt idx="2038">
                  <c:v>-4.6646714732689519E-2</c:v>
                </c:pt>
                <c:pt idx="2039">
                  <c:v>-6.3783336424992742E-3</c:v>
                </c:pt>
                <c:pt idx="2040">
                  <c:v>2.3738403653387665E-2</c:v>
                </c:pt>
                <c:pt idx="2041">
                  <c:v>-4.25322990166511E-2</c:v>
                </c:pt>
                <c:pt idx="2042">
                  <c:v>1.2160281298074008E-3</c:v>
                </c:pt>
                <c:pt idx="2043">
                  <c:v>0</c:v>
                </c:pt>
                <c:pt idx="2044">
                  <c:v>-1.0023705698147485E-2</c:v>
                </c:pt>
                <c:pt idx="2045">
                  <c:v>6.3663104370833598E-2</c:v>
                </c:pt>
                <c:pt idx="2046">
                  <c:v>2.4458032240133282E-3</c:v>
                </c:pt>
                <c:pt idx="2047">
                  <c:v>4.0728623710768554E-2</c:v>
                </c:pt>
                <c:pt idx="2048">
                  <c:v>7.7390308229213153E-3</c:v>
                </c:pt>
                <c:pt idx="2049">
                  <c:v>-3.5159606106668008E-3</c:v>
                </c:pt>
                <c:pt idx="2050">
                  <c:v>3.213996736924489E-2</c:v>
                </c:pt>
                <c:pt idx="2051">
                  <c:v>2.0857965352387837E-2</c:v>
                </c:pt>
                <c:pt idx="2052">
                  <c:v>-1.2979165355322042E-2</c:v>
                </c:pt>
                <c:pt idx="2053">
                  <c:v>-1.9769399520432638E-2</c:v>
                </c:pt>
                <c:pt idx="2054">
                  <c:v>7.0757540271163502E-2</c:v>
                </c:pt>
                <c:pt idx="2055">
                  <c:v>-2.0257133135663206E-2</c:v>
                </c:pt>
                <c:pt idx="2056">
                  <c:v>9.4635658914728662E-3</c:v>
                </c:pt>
                <c:pt idx="2057">
                  <c:v>2.3320391212463782E-2</c:v>
                </c:pt>
                <c:pt idx="2058">
                  <c:v>-2.0315539226280478E-2</c:v>
                </c:pt>
                <c:pt idx="2059">
                  <c:v>-3.4818736671814211E-2</c:v>
                </c:pt>
                <c:pt idx="2060">
                  <c:v>1.3129658552690097E-2</c:v>
                </c:pt>
                <c:pt idx="2061">
                  <c:v>1.6556581899306956E-2</c:v>
                </c:pt>
                <c:pt idx="2062">
                  <c:v>2.8727129259752373E-2</c:v>
                </c:pt>
                <c:pt idx="2063">
                  <c:v>9.7197919413217204E-3</c:v>
                </c:pt>
                <c:pt idx="2064">
                  <c:v>0</c:v>
                </c:pt>
                <c:pt idx="2065">
                  <c:v>-8.3205735379648406E-3</c:v>
                </c:pt>
                <c:pt idx="2066">
                  <c:v>-2.3854550677454952E-2</c:v>
                </c:pt>
                <c:pt idx="2067">
                  <c:v>1.1783459015388418E-2</c:v>
                </c:pt>
                <c:pt idx="2068">
                  <c:v>3.8053226041010212E-2</c:v>
                </c:pt>
                <c:pt idx="2069">
                  <c:v>0</c:v>
                </c:pt>
                <c:pt idx="2070">
                  <c:v>2.5333893714393325E-3</c:v>
                </c:pt>
                <c:pt idx="2071">
                  <c:v>-2.0064513875141216E-2</c:v>
                </c:pt>
                <c:pt idx="2072">
                  <c:v>1.2549019607843076E-2</c:v>
                </c:pt>
                <c:pt idx="2073">
                  <c:v>1.5538811820763807E-2</c:v>
                </c:pt>
                <c:pt idx="2074">
                  <c:v>4.9693747833122305E-3</c:v>
                </c:pt>
                <c:pt idx="2075">
                  <c:v>0</c:v>
                </c:pt>
                <c:pt idx="2076">
                  <c:v>-4.2180312787488565E-2</c:v>
                </c:pt>
                <c:pt idx="2077">
                  <c:v>2.0602218700475558E-2</c:v>
                </c:pt>
                <c:pt idx="2078">
                  <c:v>-7.6816299642387667E-3</c:v>
                </c:pt>
                <c:pt idx="2079">
                  <c:v>9.9223519649102049E-3</c:v>
                </c:pt>
                <c:pt idx="2080">
                  <c:v>1.6797351864024861E-2</c:v>
                </c:pt>
                <c:pt idx="2081">
                  <c:v>0</c:v>
                </c:pt>
                <c:pt idx="2082">
                  <c:v>-1.0066610484513383E-2</c:v>
                </c:pt>
                <c:pt idx="2083">
                  <c:v>-2.7404928222411686E-3</c:v>
                </c:pt>
                <c:pt idx="2084">
                  <c:v>2.1586603676505035E-2</c:v>
                </c:pt>
                <c:pt idx="2085">
                  <c:v>-9.2717657562791506E-4</c:v>
                </c:pt>
                <c:pt idx="2086">
                  <c:v>5.3963634697128133E-3</c:v>
                </c:pt>
                <c:pt idx="2087">
                  <c:v>0</c:v>
                </c:pt>
                <c:pt idx="2088">
                  <c:v>3.3868173944753444E-2</c:v>
                </c:pt>
                <c:pt idx="2089">
                  <c:v>-3.7917199418015701E-3</c:v>
                </c:pt>
                <c:pt idx="2090">
                  <c:v>1.741535737995133E-2</c:v>
                </c:pt>
                <c:pt idx="2091">
                  <c:v>-1.3234878308719543E-2</c:v>
                </c:pt>
                <c:pt idx="2092">
                  <c:v>2.4069563684053965E-2</c:v>
                </c:pt>
                <c:pt idx="2093">
                  <c:v>0</c:v>
                </c:pt>
                <c:pt idx="2094">
                  <c:v>-2.1469850733418762E-2</c:v>
                </c:pt>
                <c:pt idx="2095">
                  <c:v>-1.0008138486241214E-3</c:v>
                </c:pt>
                <c:pt idx="2096">
                  <c:v>-2.6894919359277888E-2</c:v>
                </c:pt>
                <c:pt idx="2097">
                  <c:v>1.0328989048782699E-2</c:v>
                </c:pt>
                <c:pt idx="2098">
                  <c:v>-1.1399137786238122E-2</c:v>
                </c:pt>
                <c:pt idx="2099">
                  <c:v>0</c:v>
                </c:pt>
                <c:pt idx="2100">
                  <c:v>3.0389525071641402E-2</c:v>
                </c:pt>
                <c:pt idx="2101">
                  <c:v>-1.7258436847312859E-3</c:v>
                </c:pt>
                <c:pt idx="2102">
                  <c:v>-5.1094006364727383E-3</c:v>
                </c:pt>
                <c:pt idx="2103">
                  <c:v>-1.6779377746294896E-2</c:v>
                </c:pt>
                <c:pt idx="2104">
                  <c:v>-1.4971913590670594E-3</c:v>
                </c:pt>
                <c:pt idx="2105">
                  <c:v>0</c:v>
                </c:pt>
                <c:pt idx="2106">
                  <c:v>2.630214205186026E-2</c:v>
                </c:pt>
                <c:pt idx="2107">
                  <c:v>-1.8971142333000231E-2</c:v>
                </c:pt>
                <c:pt idx="2108">
                  <c:v>1.5418896826641092E-2</c:v>
                </c:pt>
                <c:pt idx="2109">
                  <c:v>1.3574760429187333E-2</c:v>
                </c:pt>
                <c:pt idx="2110">
                  <c:v>0</c:v>
                </c:pt>
                <c:pt idx="2111">
                  <c:v>2.7710686076114665E-2</c:v>
                </c:pt>
                <c:pt idx="2112">
                  <c:v>1.3762293433268284E-4</c:v>
                </c:pt>
                <c:pt idx="2113">
                  <c:v>-1.3739229841014484E-2</c:v>
                </c:pt>
                <c:pt idx="2114">
                  <c:v>1.1483643856787209E-2</c:v>
                </c:pt>
                <c:pt idx="2115">
                  <c:v>-2.5146955838974651E-3</c:v>
                </c:pt>
                <c:pt idx="2116">
                  <c:v>0</c:v>
                </c:pt>
                <c:pt idx="2117">
                  <c:v>-1.0211788233041906E-3</c:v>
                </c:pt>
                <c:pt idx="2118">
                  <c:v>3.5138905156900063E-3</c:v>
                </c:pt>
                <c:pt idx="2119">
                  <c:v>-3.4803645894124495E-3</c:v>
                </c:pt>
                <c:pt idx="2120">
                  <c:v>6.1012617792685101E-3</c:v>
                </c:pt>
                <c:pt idx="2121">
                  <c:v>1.4075861485056741E-3</c:v>
                </c:pt>
                <c:pt idx="2122">
                  <c:v>0</c:v>
                </c:pt>
                <c:pt idx="2123">
                  <c:v>-2.3768508047896344E-2</c:v>
                </c:pt>
                <c:pt idx="2124">
                  <c:v>-1.2720304854284849E-2</c:v>
                </c:pt>
                <c:pt idx="2125">
                  <c:v>-1.3816243955393163E-3</c:v>
                </c:pt>
                <c:pt idx="2126">
                  <c:v>8.389059085768244E-3</c:v>
                </c:pt>
                <c:pt idx="2127">
                  <c:v>3.1360592366744661E-3</c:v>
                </c:pt>
                <c:pt idx="2128">
                  <c:v>0</c:v>
                </c:pt>
                <c:pt idx="2129">
                  <c:v>-3.0600392952899999E-2</c:v>
                </c:pt>
                <c:pt idx="2130">
                  <c:v>2.2955298754815797E-3</c:v>
                </c:pt>
                <c:pt idx="2131">
                  <c:v>6.5356556323945374E-3</c:v>
                </c:pt>
                <c:pt idx="2132">
                  <c:v>2.1444269318711504E-2</c:v>
                </c:pt>
                <c:pt idx="2133">
                  <c:v>-1.4778432182209519E-3</c:v>
                </c:pt>
                <c:pt idx="2134">
                  <c:v>0</c:v>
                </c:pt>
                <c:pt idx="2135">
                  <c:v>9.0543040592012784E-3</c:v>
                </c:pt>
                <c:pt idx="2136">
                  <c:v>-8.4985224650029091E-3</c:v>
                </c:pt>
                <c:pt idx="2137">
                  <c:v>4.3291926817064629E-3</c:v>
                </c:pt>
                <c:pt idx="2138">
                  <c:v>-2.9133994714725237E-2</c:v>
                </c:pt>
                <c:pt idx="2139">
                  <c:v>0</c:v>
                </c:pt>
                <c:pt idx="2140">
                  <c:v>2.5657615849714087E-3</c:v>
                </c:pt>
                <c:pt idx="2141">
                  <c:v>-1.9683549937689226E-2</c:v>
                </c:pt>
                <c:pt idx="2142">
                  <c:v>-1.6685016401257935E-3</c:v>
                </c:pt>
                <c:pt idx="2143">
                  <c:v>3.5472281595343201E-3</c:v>
                </c:pt>
                <c:pt idx="2144">
                  <c:v>-4.0218425703538729E-3</c:v>
                </c:pt>
                <c:pt idx="2145">
                  <c:v>0</c:v>
                </c:pt>
                <c:pt idx="2146">
                  <c:v>2.4933741312433845E-2</c:v>
                </c:pt>
                <c:pt idx="2147">
                  <c:v>5.3160201986572099E-3</c:v>
                </c:pt>
                <c:pt idx="2148">
                  <c:v>2.9618917248079066E-2</c:v>
                </c:pt>
                <c:pt idx="2149">
                  <c:v>8.6525780822799651E-3</c:v>
                </c:pt>
                <c:pt idx="2150">
                  <c:v>-3.9330739630504154E-4</c:v>
                </c:pt>
                <c:pt idx="2151">
                  <c:v>0</c:v>
                </c:pt>
                <c:pt idx="2152">
                  <c:v>1.1431670512670548E-2</c:v>
                </c:pt>
                <c:pt idx="2153">
                  <c:v>3.6378164690050018E-3</c:v>
                </c:pt>
                <c:pt idx="2154">
                  <c:v>-5.4474219028273799E-4</c:v>
                </c:pt>
                <c:pt idx="2155">
                  <c:v>2.3289939836069046E-2</c:v>
                </c:pt>
                <c:pt idx="2156">
                  <c:v>3.0524029991396084E-3</c:v>
                </c:pt>
                <c:pt idx="2157">
                  <c:v>0</c:v>
                </c:pt>
                <c:pt idx="2158">
                  <c:v>2.9818434327961519E-3</c:v>
                </c:pt>
                <c:pt idx="2159">
                  <c:v>-2.5962654503247405E-3</c:v>
                </c:pt>
                <c:pt idx="2160">
                  <c:v>-4.5935710421281511E-3</c:v>
                </c:pt>
                <c:pt idx="2161">
                  <c:v>1.1916359869966068E-2</c:v>
                </c:pt>
                <c:pt idx="2162">
                  <c:v>7.3980238155563075E-4</c:v>
                </c:pt>
                <c:pt idx="2163">
                  <c:v>0</c:v>
                </c:pt>
                <c:pt idx="2164">
                  <c:v>1.5331956090249914E-2</c:v>
                </c:pt>
                <c:pt idx="2165">
                  <c:v>3.0220821447806481E-3</c:v>
                </c:pt>
                <c:pt idx="2166">
                  <c:v>-2.9334261422959613E-3</c:v>
                </c:pt>
                <c:pt idx="2167">
                  <c:v>-5.6048668594794087E-3</c:v>
                </c:pt>
                <c:pt idx="2168">
                  <c:v>1.342921330284429E-2</c:v>
                </c:pt>
                <c:pt idx="2169">
                  <c:v>0</c:v>
                </c:pt>
                <c:pt idx="2170">
                  <c:v>-3.3350816946569476E-3</c:v>
                </c:pt>
                <c:pt idx="2171">
                  <c:v>-1.2660113196306227E-2</c:v>
                </c:pt>
                <c:pt idx="2172">
                  <c:v>1.1515060089505641E-2</c:v>
                </c:pt>
                <c:pt idx="2173">
                  <c:v>6.8900377808710144E-3</c:v>
                </c:pt>
                <c:pt idx="2174">
                  <c:v>-8.5215210371964844E-3</c:v>
                </c:pt>
                <c:pt idx="2175">
                  <c:v>0</c:v>
                </c:pt>
                <c:pt idx="2176">
                  <c:v>-2.4270490986953507E-2</c:v>
                </c:pt>
                <c:pt idx="2177">
                  <c:v>1.014565237361308E-2</c:v>
                </c:pt>
                <c:pt idx="2178">
                  <c:v>6.8608728161913355E-3</c:v>
                </c:pt>
                <c:pt idx="2179">
                  <c:v>1.0948758605463314E-2</c:v>
                </c:pt>
                <c:pt idx="2180">
                  <c:v>1.8632677169262639E-2</c:v>
                </c:pt>
                <c:pt idx="2181">
                  <c:v>-5.5547975909735897E-4</c:v>
                </c:pt>
                <c:pt idx="2182">
                  <c:v>2.3694140819252364E-3</c:v>
                </c:pt>
                <c:pt idx="2183">
                  <c:v>1.1673151750962159E-4</c:v>
                </c:pt>
                <c:pt idx="2184">
                  <c:v>2.781776446329349E-3</c:v>
                </c:pt>
                <c:pt idx="2185">
                  <c:v>-1.9883993869909745E-3</c:v>
                </c:pt>
                <c:pt idx="2186">
                  <c:v>0</c:v>
                </c:pt>
                <c:pt idx="2187">
                  <c:v>-8.0666323267861561E-3</c:v>
                </c:pt>
                <c:pt idx="2188">
                  <c:v>-2.2133388201405053E-2</c:v>
                </c:pt>
                <c:pt idx="2189">
                  <c:v>-3.2964610636847867E-3</c:v>
                </c:pt>
                <c:pt idx="2190">
                  <c:v>8.5247549635587005E-3</c:v>
                </c:pt>
                <c:pt idx="2191">
                  <c:v>1.3127597858915669E-2</c:v>
                </c:pt>
                <c:pt idx="2192">
                  <c:v>0</c:v>
                </c:pt>
                <c:pt idx="2193">
                  <c:v>8.8449429358521507E-3</c:v>
                </c:pt>
                <c:pt idx="2194">
                  <c:v>7.7824047435607838E-3</c:v>
                </c:pt>
                <c:pt idx="2195">
                  <c:v>1.0422210824777388E-2</c:v>
                </c:pt>
                <c:pt idx="2196">
                  <c:v>-1.3503936253759861E-3</c:v>
                </c:pt>
                <c:pt idx="2197">
                  <c:v>0</c:v>
                </c:pt>
                <c:pt idx="2198">
                  <c:v>6.3295388067859445E-3</c:v>
                </c:pt>
                <c:pt idx="2199">
                  <c:v>3.1448638655143606E-3</c:v>
                </c:pt>
                <c:pt idx="2200">
                  <c:v>1.531402297103435E-2</c:v>
                </c:pt>
                <c:pt idx="2201">
                  <c:v>-3.050292397660811E-3</c:v>
                </c:pt>
                <c:pt idx="2202">
                  <c:v>2.6372842541928575E-3</c:v>
                </c:pt>
                <c:pt idx="2203">
                  <c:v>0</c:v>
                </c:pt>
                <c:pt idx="2204">
                  <c:v>-3.407282598520898E-3</c:v>
                </c:pt>
                <c:pt idx="2205">
                  <c:v>6.5748689722540552E-3</c:v>
                </c:pt>
                <c:pt idx="2206">
                  <c:v>-1.0068491872422399E-2</c:v>
                </c:pt>
                <c:pt idx="2207">
                  <c:v>-9.511061675794321E-3</c:v>
                </c:pt>
                <c:pt idx="2208">
                  <c:v>-6.0811968252154338E-3</c:v>
                </c:pt>
                <c:pt idx="2209">
                  <c:v>0</c:v>
                </c:pt>
                <c:pt idx="2210">
                  <c:v>1.7799864035465608E-2</c:v>
                </c:pt>
                <c:pt idx="2211">
                  <c:v>-2.2295809892943605E-3</c:v>
                </c:pt>
                <c:pt idx="2212">
                  <c:v>-3.4697013982517969E-3</c:v>
                </c:pt>
                <c:pt idx="2213">
                  <c:v>-2.5630836479237189E-2</c:v>
                </c:pt>
                <c:pt idx="2214">
                  <c:v>-4.4958440146040989E-3</c:v>
                </c:pt>
                <c:pt idx="2215">
                  <c:v>0</c:v>
                </c:pt>
                <c:pt idx="2216">
                  <c:v>1.4865247120102232E-2</c:v>
                </c:pt>
                <c:pt idx="2217">
                  <c:v>1.371521937623142E-2</c:v>
                </c:pt>
                <c:pt idx="2218">
                  <c:v>2.7116201456309748E-3</c:v>
                </c:pt>
                <c:pt idx="2219">
                  <c:v>7.4698840749636841E-3</c:v>
                </c:pt>
                <c:pt idx="2220">
                  <c:v>5.6406502233734964E-3</c:v>
                </c:pt>
                <c:pt idx="2221">
                  <c:v>0</c:v>
                </c:pt>
                <c:pt idx="2222">
                  <c:v>4.3864151788631234E-3</c:v>
                </c:pt>
                <c:pt idx="2223">
                  <c:v>-2.778319813415856E-3</c:v>
                </c:pt>
                <c:pt idx="2224">
                  <c:v>1.7536339918002183E-2</c:v>
                </c:pt>
                <c:pt idx="2225">
                  <c:v>4.1482756726067037E-3</c:v>
                </c:pt>
                <c:pt idx="2226">
                  <c:v>-8.0798869180611077E-3</c:v>
                </c:pt>
                <c:pt idx="2227">
                  <c:v>0</c:v>
                </c:pt>
                <c:pt idx="2228">
                  <c:v>9.3868657429966619E-3</c:v>
                </c:pt>
                <c:pt idx="2229">
                  <c:v>-6.2300755988707046E-3</c:v>
                </c:pt>
                <c:pt idx="2230">
                  <c:v>-8.8537752277600325E-3</c:v>
                </c:pt>
                <c:pt idx="2231">
                  <c:v>1.0643610135010166E-2</c:v>
                </c:pt>
                <c:pt idx="2232">
                  <c:v>-1.2178495942026489E-2</c:v>
                </c:pt>
                <c:pt idx="2233">
                  <c:v>0</c:v>
                </c:pt>
                <c:pt idx="2234">
                  <c:v>-1.1717302704705321E-2</c:v>
                </c:pt>
                <c:pt idx="2235">
                  <c:v>-3.3178686911288836E-3</c:v>
                </c:pt>
                <c:pt idx="2236">
                  <c:v>-1.9540910843418791E-2</c:v>
                </c:pt>
                <c:pt idx="2237">
                  <c:v>2.2519973528480671E-2</c:v>
                </c:pt>
                <c:pt idx="2238">
                  <c:v>-2.8064646237254926E-2</c:v>
                </c:pt>
                <c:pt idx="2239">
                  <c:v>6.4563448788350153E-3</c:v>
                </c:pt>
                <c:pt idx="2240">
                  <c:v>2.4259742252224366E-3</c:v>
                </c:pt>
                <c:pt idx="2241">
                  <c:v>1.0426531217416319E-3</c:v>
                </c:pt>
                <c:pt idx="2242">
                  <c:v>1.9235547061634127E-2</c:v>
                </c:pt>
                <c:pt idx="2243">
                  <c:v>2.5032110478796278E-3</c:v>
                </c:pt>
                <c:pt idx="2244">
                  <c:v>0</c:v>
                </c:pt>
                <c:pt idx="2245">
                  <c:v>2.2238847844384166E-2</c:v>
                </c:pt>
                <c:pt idx="2246">
                  <c:v>-6.4039228601690991E-5</c:v>
                </c:pt>
                <c:pt idx="2247">
                  <c:v>5.0319759197079645E-3</c:v>
                </c:pt>
                <c:pt idx="2248">
                  <c:v>-1.026845454297182E-2</c:v>
                </c:pt>
                <c:pt idx="2249">
                  <c:v>5.7485536638981673E-3</c:v>
                </c:pt>
                <c:pt idx="2250">
                  <c:v>0</c:v>
                </c:pt>
                <c:pt idx="2251">
                  <c:v>1.4467571423345595E-2</c:v>
                </c:pt>
                <c:pt idx="2252">
                  <c:v>9.1949878301630082E-4</c:v>
                </c:pt>
                <c:pt idx="2253">
                  <c:v>-4.7733986598455698E-4</c:v>
                </c:pt>
                <c:pt idx="2254">
                  <c:v>-1.3416952756827758E-2</c:v>
                </c:pt>
                <c:pt idx="2255">
                  <c:v>-3.2240387249979009E-3</c:v>
                </c:pt>
                <c:pt idx="2256">
                  <c:v>0</c:v>
                </c:pt>
                <c:pt idx="2257">
                  <c:v>1.3625076738411472E-2</c:v>
                </c:pt>
                <c:pt idx="2258">
                  <c:v>-5.2429852473236127E-4</c:v>
                </c:pt>
                <c:pt idx="2259">
                  <c:v>4.4950527286869634E-3</c:v>
                </c:pt>
                <c:pt idx="2260">
                  <c:v>0</c:v>
                </c:pt>
                <c:pt idx="2261">
                  <c:v>-2.1033107335476392E-2</c:v>
                </c:pt>
                <c:pt idx="2262">
                  <c:v>0</c:v>
                </c:pt>
                <c:pt idx="2263">
                  <c:v>7.6889824974478551E-3</c:v>
                </c:pt>
                <c:pt idx="2264">
                  <c:v>1.2075244379945588E-2</c:v>
                </c:pt>
                <c:pt idx="2265">
                  <c:v>3.4269429864916155E-4</c:v>
                </c:pt>
                <c:pt idx="2266">
                  <c:v>-8.4021492192852317E-3</c:v>
                </c:pt>
                <c:pt idx="2267">
                  <c:v>5.4276674667248807E-3</c:v>
                </c:pt>
                <c:pt idx="2268">
                  <c:v>0</c:v>
                </c:pt>
                <c:pt idx="2269">
                  <c:v>-2.3872175351979863E-3</c:v>
                </c:pt>
                <c:pt idx="2270">
                  <c:v>-1.0251529571719872E-2</c:v>
                </c:pt>
                <c:pt idx="2271">
                  <c:v>3.6174148762752969E-3</c:v>
                </c:pt>
                <c:pt idx="2272">
                  <c:v>5.8856272071100392E-3</c:v>
                </c:pt>
                <c:pt idx="2273">
                  <c:v>3.6921457989369587E-3</c:v>
                </c:pt>
                <c:pt idx="2274">
                  <c:v>0</c:v>
                </c:pt>
                <c:pt idx="2275">
                  <c:v>6.9594454135445492E-3</c:v>
                </c:pt>
                <c:pt idx="2276">
                  <c:v>-5.5470285698897221E-3</c:v>
                </c:pt>
                <c:pt idx="2277">
                  <c:v>1.137255963824422E-3</c:v>
                </c:pt>
                <c:pt idx="2278">
                  <c:v>-1.1819435804506107E-2</c:v>
                </c:pt>
                <c:pt idx="2279">
                  <c:v>5.8298664331071686E-3</c:v>
                </c:pt>
                <c:pt idx="2280">
                  <c:v>0</c:v>
                </c:pt>
                <c:pt idx="2281">
                  <c:v>1.008644226146734E-2</c:v>
                </c:pt>
                <c:pt idx="2282">
                  <c:v>3.9781248035633092E-3</c:v>
                </c:pt>
                <c:pt idx="2283">
                  <c:v>2.2987066420993713E-3</c:v>
                </c:pt>
                <c:pt idx="2284">
                  <c:v>5.2561597015858639E-3</c:v>
                </c:pt>
                <c:pt idx="2285">
                  <c:v>1.1540373553014303E-3</c:v>
                </c:pt>
                <c:pt idx="2286">
                  <c:v>-1.4009824611182396E-3</c:v>
                </c:pt>
                <c:pt idx="2287">
                  <c:v>1.9534718522467356E-4</c:v>
                </c:pt>
                <c:pt idx="2288">
                  <c:v>-1.0049537472701268E-2</c:v>
                </c:pt>
                <c:pt idx="2289">
                  <c:v>0</c:v>
                </c:pt>
                <c:pt idx="2290">
                  <c:v>1.6043404178997498E-2</c:v>
                </c:pt>
                <c:pt idx="2291">
                  <c:v>3.1156497409509129E-3</c:v>
                </c:pt>
                <c:pt idx="2292">
                  <c:v>5.4552493576894272E-4</c:v>
                </c:pt>
                <c:pt idx="2293">
                  <c:v>4.0012663348400002E-3</c:v>
                </c:pt>
                <c:pt idx="2294">
                  <c:v>2.8816929289036106E-3</c:v>
                </c:pt>
                <c:pt idx="2295">
                  <c:v>0</c:v>
                </c:pt>
                <c:pt idx="2296">
                  <c:v>1.7467554018410817E-3</c:v>
                </c:pt>
                <c:pt idx="2297">
                  <c:v>-9.3811574744110567E-3</c:v>
                </c:pt>
                <c:pt idx="2298">
                  <c:v>8.325852387741849E-3</c:v>
                </c:pt>
                <c:pt idx="2299">
                  <c:v>2.426506528873659E-3</c:v>
                </c:pt>
                <c:pt idx="2300">
                  <c:v>-1.0823189314386287E-2</c:v>
                </c:pt>
                <c:pt idx="2301">
                  <c:v>0</c:v>
                </c:pt>
                <c:pt idx="2302">
                  <c:v>1.249966990308358E-2</c:v>
                </c:pt>
                <c:pt idx="2303">
                  <c:v>-1.0597880423915268E-2</c:v>
                </c:pt>
                <c:pt idx="2304">
                  <c:v>-1.8944852553513018E-2</c:v>
                </c:pt>
                <c:pt idx="2305">
                  <c:v>-2.2141014617368907E-2</c:v>
                </c:pt>
                <c:pt idx="2306">
                  <c:v>0</c:v>
                </c:pt>
                <c:pt idx="2307">
                  <c:v>4.5980801641386237E-3</c:v>
                </c:pt>
                <c:pt idx="2308">
                  <c:v>-4.2032130418132203E-3</c:v>
                </c:pt>
                <c:pt idx="2309">
                  <c:v>4.8801926440022424E-3</c:v>
                </c:pt>
                <c:pt idx="2310">
                  <c:v>-1.1826879271070642E-2</c:v>
                </c:pt>
                <c:pt idx="2311">
                  <c:v>-9.8661158853686932E-3</c:v>
                </c:pt>
                <c:pt idx="2312">
                  <c:v>0</c:v>
                </c:pt>
                <c:pt idx="2313">
                  <c:v>1.4304073308375829E-2</c:v>
                </c:pt>
                <c:pt idx="2314">
                  <c:v>1.298224352264994E-2</c:v>
                </c:pt>
                <c:pt idx="2315">
                  <c:v>-5.4743863974186704E-3</c:v>
                </c:pt>
                <c:pt idx="2316">
                  <c:v>-3.1149752114319123E-2</c:v>
                </c:pt>
                <c:pt idx="2317">
                  <c:v>2.9160003762582413E-3</c:v>
                </c:pt>
                <c:pt idx="2318">
                  <c:v>0</c:v>
                </c:pt>
                <c:pt idx="2319">
                  <c:v>-8.8632526730445076E-3</c:v>
                </c:pt>
                <c:pt idx="2320">
                  <c:v>1.303051809794179E-2</c:v>
                </c:pt>
                <c:pt idx="2321">
                  <c:v>-2.2325598774426206E-3</c:v>
                </c:pt>
                <c:pt idx="2322">
                  <c:v>9.6804696057595247E-3</c:v>
                </c:pt>
                <c:pt idx="2323">
                  <c:v>-2.7631737554127808E-3</c:v>
                </c:pt>
                <c:pt idx="2324">
                  <c:v>0</c:v>
                </c:pt>
                <c:pt idx="2325">
                  <c:v>1.8019693349077985E-2</c:v>
                </c:pt>
                <c:pt idx="2326">
                  <c:v>4.2379460575229025E-3</c:v>
                </c:pt>
                <c:pt idx="2327">
                  <c:v>6.5847513892552233E-3</c:v>
                </c:pt>
                <c:pt idx="2328">
                  <c:v>2.1865823356675617E-3</c:v>
                </c:pt>
                <c:pt idx="2329">
                  <c:v>0</c:v>
                </c:pt>
                <c:pt idx="2330">
                  <c:v>-1.0368113093575297E-3</c:v>
                </c:pt>
                <c:pt idx="2331">
                  <c:v>-1.2111694734752147E-2</c:v>
                </c:pt>
                <c:pt idx="2332">
                  <c:v>9.7204458249589842E-3</c:v>
                </c:pt>
                <c:pt idx="2333">
                  <c:v>-2.0809959827729333E-3</c:v>
                </c:pt>
                <c:pt idx="2334">
                  <c:v>1.3962681560193339E-3</c:v>
                </c:pt>
                <c:pt idx="2335">
                  <c:v>1.0167680718528197E-2</c:v>
                </c:pt>
                <c:pt idx="2336">
                  <c:v>2.3303546620536786E-3</c:v>
                </c:pt>
                <c:pt idx="2337">
                  <c:v>4.2921908951902294E-4</c:v>
                </c:pt>
                <c:pt idx="2338">
                  <c:v>3.7361792650989606E-3</c:v>
                </c:pt>
                <c:pt idx="2339">
                  <c:v>1.3998593016732447E-2</c:v>
                </c:pt>
                <c:pt idx="2340">
                  <c:v>-1.668584074682791E-4</c:v>
                </c:pt>
                <c:pt idx="2341">
                  <c:v>1.7127799736495794E-3</c:v>
                </c:pt>
                <c:pt idx="2342">
                  <c:v>4.5245297908718994E-3</c:v>
                </c:pt>
                <c:pt idx="2343">
                  <c:v>4.0415150007420582E-3</c:v>
                </c:pt>
                <c:pt idx="2344">
                  <c:v>-2.1734594519404654E-4</c:v>
                </c:pt>
                <c:pt idx="2345">
                  <c:v>4.5217784502472381E-4</c:v>
                </c:pt>
                <c:pt idx="2346">
                  <c:v>7.7791588078330908E-3</c:v>
                </c:pt>
                <c:pt idx="2347">
                  <c:v>5.8216756076104404E-3</c:v>
                </c:pt>
                <c:pt idx="2348">
                  <c:v>-3.2584182951621857E-4</c:v>
                </c:pt>
                <c:pt idx="2349">
                  <c:v>-5.0865048935092071E-3</c:v>
                </c:pt>
                <c:pt idx="2350">
                  <c:v>5.0952668333475795E-3</c:v>
                </c:pt>
                <c:pt idx="2351">
                  <c:v>7.1709798337637612E-3</c:v>
                </c:pt>
                <c:pt idx="2352">
                  <c:v>-5.4932420347990922E-3</c:v>
                </c:pt>
                <c:pt idx="2353">
                  <c:v>-1.7041756585482908E-3</c:v>
                </c:pt>
                <c:pt idx="2354">
                  <c:v>7.3773515307995886E-4</c:v>
                </c:pt>
                <c:pt idx="2355">
                  <c:v>5.6832306122974749E-3</c:v>
                </c:pt>
                <c:pt idx="2356">
                  <c:v>4.261775285108894E-5</c:v>
                </c:pt>
                <c:pt idx="2357">
                  <c:v>-3.2729039351555213E-3</c:v>
                </c:pt>
                <c:pt idx="2358">
                  <c:v>7.4138682948101655E-3</c:v>
                </c:pt>
                <c:pt idx="2359">
                  <c:v>7.9280196927257029E-3</c:v>
                </c:pt>
                <c:pt idx="2360">
                  <c:v>1.6842956275685515E-3</c:v>
                </c:pt>
                <c:pt idx="2361">
                  <c:v>-5.876715092816797E-3</c:v>
                </c:pt>
                <c:pt idx="2362">
                  <c:v>3.3743498668019883E-3</c:v>
                </c:pt>
                <c:pt idx="2363">
                  <c:v>6.6838609622061297E-3</c:v>
                </c:pt>
                <c:pt idx="2364">
                  <c:v>1.7666217336337387E-3</c:v>
                </c:pt>
                <c:pt idx="2365">
                  <c:v>6.8534367477929964E-4</c:v>
                </c:pt>
                <c:pt idx="2366">
                  <c:v>1.1150087697319091E-2</c:v>
                </c:pt>
                <c:pt idx="2367">
                  <c:v>8.5078263742615376E-4</c:v>
                </c:pt>
                <c:pt idx="2368">
                  <c:v>-1.614287600686665E-2</c:v>
                </c:pt>
                <c:pt idx="2369">
                  <c:v>4.5297453276516584E-3</c:v>
                </c:pt>
                <c:pt idx="2370">
                  <c:v>8.0583205290935354E-3</c:v>
                </c:pt>
                <c:pt idx="2371">
                  <c:v>-1.0189120007952643E-3</c:v>
                </c:pt>
                <c:pt idx="2372">
                  <c:v>2.2637942186178603E-3</c:v>
                </c:pt>
                <c:pt idx="2373">
                  <c:v>7.1235324778474675E-3</c:v>
                </c:pt>
                <c:pt idx="2374">
                  <c:v>-4.2882492113564914E-3</c:v>
                </c:pt>
                <c:pt idx="2375">
                  <c:v>-2.3389931191525101E-2</c:v>
                </c:pt>
                <c:pt idx="2376">
                  <c:v>6.462731581214882E-3</c:v>
                </c:pt>
                <c:pt idx="2377">
                  <c:v>1.2934797206553925E-2</c:v>
                </c:pt>
                <c:pt idx="2378">
                  <c:v>-1.6639459051849093E-2</c:v>
                </c:pt>
                <c:pt idx="2379">
                  <c:v>1.3120528528933372E-2</c:v>
                </c:pt>
                <c:pt idx="2380">
                  <c:v>-2.3838437609169476E-2</c:v>
                </c:pt>
                <c:pt idx="2381">
                  <c:v>-6.5865712338105164E-3</c:v>
                </c:pt>
                <c:pt idx="2382">
                  <c:v>-3.2353521404616142E-2</c:v>
                </c:pt>
                <c:pt idx="2383">
                  <c:v>-1.5308248016664437E-2</c:v>
                </c:pt>
                <c:pt idx="2384">
                  <c:v>4.3965144750107946E-2</c:v>
                </c:pt>
                <c:pt idx="2385">
                  <c:v>-3.3887490083813906E-3</c:v>
                </c:pt>
                <c:pt idx="2386">
                  <c:v>1.3739520155045561E-2</c:v>
                </c:pt>
                <c:pt idx="2387">
                  <c:v>-1.2145057908796858E-2</c:v>
                </c:pt>
                <c:pt idx="2388">
                  <c:v>-1.8800110588885813E-2</c:v>
                </c:pt>
                <c:pt idx="2389">
                  <c:v>1.1094674556212944E-3</c:v>
                </c:pt>
                <c:pt idx="2390">
                  <c:v>-1.4195999788907157E-2</c:v>
                </c:pt>
                <c:pt idx="2391">
                  <c:v>-5.1302640970735227E-3</c:v>
                </c:pt>
                <c:pt idx="2392">
                  <c:v>-3.8975830680238605E-2</c:v>
                </c:pt>
                <c:pt idx="2393">
                  <c:v>1.5024402989949641E-2</c:v>
                </c:pt>
                <c:pt idx="2394">
                  <c:v>-1.2908089621123634E-2</c:v>
                </c:pt>
                <c:pt idx="2395">
                  <c:v>3.5393284589939176E-4</c:v>
                </c:pt>
                <c:pt idx="2396">
                  <c:v>-5.6609219481764256E-3</c:v>
                </c:pt>
                <c:pt idx="2397">
                  <c:v>3.2876070977105598E-2</c:v>
                </c:pt>
                <c:pt idx="2398">
                  <c:v>-1.2374666835892752E-2</c:v>
                </c:pt>
                <c:pt idx="2399">
                  <c:v>-1.7165254587345486E-2</c:v>
                </c:pt>
                <c:pt idx="2400">
                  <c:v>2.5842665147425618E-2</c:v>
                </c:pt>
              </c:numCache>
            </c:numRef>
          </c:val>
        </c:ser>
        <c:marker val="1"/>
        <c:axId val="259060864"/>
        <c:axId val="266175232"/>
      </c:lineChart>
      <c:dateAx>
        <c:axId val="259060864"/>
        <c:scaling>
          <c:orientation val="minMax"/>
        </c:scaling>
        <c:axPos val="b"/>
        <c:numFmt formatCode="dd/mm/yyyy" sourceLinked="1"/>
        <c:tickLblPos val="nextTo"/>
        <c:crossAx val="266175232"/>
        <c:crossesAt val="-0.1"/>
        <c:auto val="1"/>
        <c:lblOffset val="100"/>
      </c:dateAx>
      <c:valAx>
        <c:axId val="266175232"/>
        <c:scaling>
          <c:orientation val="minMax"/>
          <c:max val="0.12000000000000002"/>
          <c:min val="-0.1"/>
        </c:scaling>
        <c:axPos val="l"/>
        <c:majorGridlines/>
        <c:numFmt formatCode="General" sourceLinked="1"/>
        <c:tickLblPos val="nextTo"/>
        <c:crossAx val="259060864"/>
        <c:crosses val="autoZero"/>
        <c:crossBetween val="between"/>
      </c:valAx>
    </c:plotArea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1400" b="0" dirty="0"/>
              <a:t>Индекс</a:t>
            </a:r>
            <a:r>
              <a:rPr lang="ru-RU" sz="1400" b="0" baseline="0" dirty="0"/>
              <a:t> РТС</a:t>
            </a:r>
            <a:endParaRPr lang="en-US" sz="1400" b="0" dirty="0"/>
          </a:p>
        </c:rich>
      </c:tx>
      <c:layout>
        <c:manualLayout>
          <c:xMode val="edge"/>
          <c:yMode val="edge"/>
          <c:x val="0.13987489063867017"/>
          <c:y val="0.20330173822611797"/>
        </c:manualLayout>
      </c:layout>
      <c:spPr>
        <a:solidFill>
          <a:schemeClr val="bg1"/>
        </a:solidFill>
        <a:ln>
          <a:solidFill>
            <a:sysClr val="windowText" lastClr="000000"/>
          </a:solidFill>
        </a:ln>
      </c:spPr>
    </c:title>
    <c:plotArea>
      <c:layout/>
      <c:lineChart>
        <c:grouping val="standard"/>
        <c:ser>
          <c:idx val="0"/>
          <c:order val="0"/>
          <c:tx>
            <c:strRef>
              <c:f>rts!$B$1</c:f>
              <c:strCache>
                <c:ptCount val="1"/>
                <c:pt idx="0">
                  <c:v>RTS</c:v>
                </c:pt>
              </c:strCache>
            </c:strRef>
          </c:tx>
          <c:marker>
            <c:symbol val="none"/>
          </c:marker>
          <c:cat>
            <c:numRef>
              <c:f>rts!$A$2:$A$371</c:f>
              <c:numCache>
                <c:formatCode>dd/mm/yyyy</c:formatCode>
                <c:ptCount val="370"/>
                <c:pt idx="0">
                  <c:v>40358</c:v>
                </c:pt>
                <c:pt idx="1">
                  <c:v>40357</c:v>
                </c:pt>
                <c:pt idx="2">
                  <c:v>40354</c:v>
                </c:pt>
                <c:pt idx="3">
                  <c:v>40353</c:v>
                </c:pt>
                <c:pt idx="4">
                  <c:v>40352</c:v>
                </c:pt>
                <c:pt idx="5">
                  <c:v>40351</c:v>
                </c:pt>
                <c:pt idx="6">
                  <c:v>40350</c:v>
                </c:pt>
                <c:pt idx="7">
                  <c:v>40347</c:v>
                </c:pt>
                <c:pt idx="8">
                  <c:v>40346</c:v>
                </c:pt>
                <c:pt idx="9">
                  <c:v>40345</c:v>
                </c:pt>
                <c:pt idx="10">
                  <c:v>40344</c:v>
                </c:pt>
                <c:pt idx="11">
                  <c:v>40340</c:v>
                </c:pt>
                <c:pt idx="12">
                  <c:v>40339</c:v>
                </c:pt>
                <c:pt idx="13">
                  <c:v>40338</c:v>
                </c:pt>
                <c:pt idx="14">
                  <c:v>40337</c:v>
                </c:pt>
                <c:pt idx="15">
                  <c:v>40336</c:v>
                </c:pt>
                <c:pt idx="16">
                  <c:v>40333</c:v>
                </c:pt>
                <c:pt idx="17">
                  <c:v>40332</c:v>
                </c:pt>
                <c:pt idx="18">
                  <c:v>40331</c:v>
                </c:pt>
                <c:pt idx="19">
                  <c:v>40330</c:v>
                </c:pt>
                <c:pt idx="20">
                  <c:v>40329</c:v>
                </c:pt>
                <c:pt idx="21">
                  <c:v>40326</c:v>
                </c:pt>
                <c:pt idx="22">
                  <c:v>40325</c:v>
                </c:pt>
                <c:pt idx="23">
                  <c:v>40324</c:v>
                </c:pt>
                <c:pt idx="24">
                  <c:v>40323</c:v>
                </c:pt>
                <c:pt idx="25">
                  <c:v>40322</c:v>
                </c:pt>
                <c:pt idx="26">
                  <c:v>40319</c:v>
                </c:pt>
                <c:pt idx="27">
                  <c:v>40318</c:v>
                </c:pt>
                <c:pt idx="28">
                  <c:v>40317</c:v>
                </c:pt>
                <c:pt idx="29">
                  <c:v>40316</c:v>
                </c:pt>
                <c:pt idx="30">
                  <c:v>40315</c:v>
                </c:pt>
                <c:pt idx="31">
                  <c:v>40312</c:v>
                </c:pt>
                <c:pt idx="32">
                  <c:v>40311</c:v>
                </c:pt>
                <c:pt idx="33">
                  <c:v>40310</c:v>
                </c:pt>
                <c:pt idx="34">
                  <c:v>40309</c:v>
                </c:pt>
                <c:pt idx="35">
                  <c:v>40305</c:v>
                </c:pt>
                <c:pt idx="36">
                  <c:v>40304</c:v>
                </c:pt>
                <c:pt idx="37">
                  <c:v>40303</c:v>
                </c:pt>
                <c:pt idx="38">
                  <c:v>40302</c:v>
                </c:pt>
                <c:pt idx="39">
                  <c:v>40298</c:v>
                </c:pt>
                <c:pt idx="40">
                  <c:v>40297</c:v>
                </c:pt>
                <c:pt idx="41">
                  <c:v>40296</c:v>
                </c:pt>
                <c:pt idx="42">
                  <c:v>40295</c:v>
                </c:pt>
                <c:pt idx="43">
                  <c:v>40294</c:v>
                </c:pt>
                <c:pt idx="44">
                  <c:v>40291</c:v>
                </c:pt>
                <c:pt idx="45">
                  <c:v>40290</c:v>
                </c:pt>
                <c:pt idx="46">
                  <c:v>40289</c:v>
                </c:pt>
                <c:pt idx="47">
                  <c:v>40288</c:v>
                </c:pt>
                <c:pt idx="48">
                  <c:v>40287</c:v>
                </c:pt>
                <c:pt idx="49">
                  <c:v>40284</c:v>
                </c:pt>
                <c:pt idx="50">
                  <c:v>40283</c:v>
                </c:pt>
                <c:pt idx="51">
                  <c:v>40282</c:v>
                </c:pt>
                <c:pt idx="52">
                  <c:v>40281</c:v>
                </c:pt>
                <c:pt idx="53">
                  <c:v>40280</c:v>
                </c:pt>
                <c:pt idx="54">
                  <c:v>40277</c:v>
                </c:pt>
                <c:pt idx="55">
                  <c:v>40276</c:v>
                </c:pt>
                <c:pt idx="56">
                  <c:v>40275</c:v>
                </c:pt>
                <c:pt idx="57">
                  <c:v>40274</c:v>
                </c:pt>
                <c:pt idx="58">
                  <c:v>40273</c:v>
                </c:pt>
                <c:pt idx="59">
                  <c:v>40270</c:v>
                </c:pt>
                <c:pt idx="60">
                  <c:v>40269</c:v>
                </c:pt>
                <c:pt idx="61">
                  <c:v>40268</c:v>
                </c:pt>
                <c:pt idx="62">
                  <c:v>40267</c:v>
                </c:pt>
                <c:pt idx="63">
                  <c:v>40266</c:v>
                </c:pt>
                <c:pt idx="64">
                  <c:v>40263</c:v>
                </c:pt>
                <c:pt idx="65">
                  <c:v>40262</c:v>
                </c:pt>
                <c:pt idx="66">
                  <c:v>40261</c:v>
                </c:pt>
                <c:pt idx="67">
                  <c:v>40260</c:v>
                </c:pt>
                <c:pt idx="68">
                  <c:v>40259</c:v>
                </c:pt>
                <c:pt idx="69">
                  <c:v>40256</c:v>
                </c:pt>
                <c:pt idx="70">
                  <c:v>40255</c:v>
                </c:pt>
                <c:pt idx="71">
                  <c:v>40254</c:v>
                </c:pt>
                <c:pt idx="72">
                  <c:v>40253</c:v>
                </c:pt>
                <c:pt idx="73">
                  <c:v>40252</c:v>
                </c:pt>
                <c:pt idx="74">
                  <c:v>40249</c:v>
                </c:pt>
                <c:pt idx="75">
                  <c:v>40248</c:v>
                </c:pt>
                <c:pt idx="76">
                  <c:v>40247</c:v>
                </c:pt>
                <c:pt idx="77">
                  <c:v>40246</c:v>
                </c:pt>
                <c:pt idx="78">
                  <c:v>40242</c:v>
                </c:pt>
                <c:pt idx="79">
                  <c:v>40241</c:v>
                </c:pt>
                <c:pt idx="80">
                  <c:v>40240</c:v>
                </c:pt>
                <c:pt idx="81">
                  <c:v>40239</c:v>
                </c:pt>
                <c:pt idx="82">
                  <c:v>40238</c:v>
                </c:pt>
                <c:pt idx="83">
                  <c:v>40236</c:v>
                </c:pt>
                <c:pt idx="84">
                  <c:v>40235</c:v>
                </c:pt>
                <c:pt idx="85">
                  <c:v>40234</c:v>
                </c:pt>
                <c:pt idx="86">
                  <c:v>40233</c:v>
                </c:pt>
                <c:pt idx="87">
                  <c:v>40228</c:v>
                </c:pt>
                <c:pt idx="88">
                  <c:v>40227</c:v>
                </c:pt>
                <c:pt idx="89">
                  <c:v>40226</c:v>
                </c:pt>
                <c:pt idx="90">
                  <c:v>40225</c:v>
                </c:pt>
                <c:pt idx="91">
                  <c:v>40224</c:v>
                </c:pt>
                <c:pt idx="92">
                  <c:v>40221</c:v>
                </c:pt>
                <c:pt idx="93">
                  <c:v>40220</c:v>
                </c:pt>
                <c:pt idx="94">
                  <c:v>40219</c:v>
                </c:pt>
                <c:pt idx="95">
                  <c:v>40218</c:v>
                </c:pt>
                <c:pt idx="96">
                  <c:v>40217</c:v>
                </c:pt>
                <c:pt idx="97">
                  <c:v>40214</c:v>
                </c:pt>
                <c:pt idx="98">
                  <c:v>40213</c:v>
                </c:pt>
                <c:pt idx="99">
                  <c:v>40212</c:v>
                </c:pt>
                <c:pt idx="100">
                  <c:v>40211</c:v>
                </c:pt>
                <c:pt idx="101">
                  <c:v>40210</c:v>
                </c:pt>
                <c:pt idx="102">
                  <c:v>40207</c:v>
                </c:pt>
                <c:pt idx="103">
                  <c:v>40206</c:v>
                </c:pt>
                <c:pt idx="104">
                  <c:v>40205</c:v>
                </c:pt>
                <c:pt idx="105">
                  <c:v>40204</c:v>
                </c:pt>
                <c:pt idx="106">
                  <c:v>40203</c:v>
                </c:pt>
                <c:pt idx="107">
                  <c:v>40200</c:v>
                </c:pt>
                <c:pt idx="108">
                  <c:v>40199</c:v>
                </c:pt>
                <c:pt idx="109">
                  <c:v>40198</c:v>
                </c:pt>
                <c:pt idx="110">
                  <c:v>40197</c:v>
                </c:pt>
                <c:pt idx="111">
                  <c:v>40196</c:v>
                </c:pt>
                <c:pt idx="112">
                  <c:v>40193</c:v>
                </c:pt>
                <c:pt idx="113">
                  <c:v>40192</c:v>
                </c:pt>
                <c:pt idx="114">
                  <c:v>40191</c:v>
                </c:pt>
                <c:pt idx="115">
                  <c:v>40190</c:v>
                </c:pt>
                <c:pt idx="116">
                  <c:v>40189</c:v>
                </c:pt>
                <c:pt idx="117">
                  <c:v>40178</c:v>
                </c:pt>
                <c:pt idx="118">
                  <c:v>40177</c:v>
                </c:pt>
                <c:pt idx="119">
                  <c:v>40176</c:v>
                </c:pt>
                <c:pt idx="120">
                  <c:v>40175</c:v>
                </c:pt>
                <c:pt idx="121">
                  <c:v>40172</c:v>
                </c:pt>
                <c:pt idx="122">
                  <c:v>40171</c:v>
                </c:pt>
                <c:pt idx="123">
                  <c:v>40170</c:v>
                </c:pt>
                <c:pt idx="124">
                  <c:v>40169</c:v>
                </c:pt>
                <c:pt idx="125">
                  <c:v>40168</c:v>
                </c:pt>
                <c:pt idx="126">
                  <c:v>40165</c:v>
                </c:pt>
                <c:pt idx="127">
                  <c:v>40164</c:v>
                </c:pt>
                <c:pt idx="128">
                  <c:v>40163</c:v>
                </c:pt>
                <c:pt idx="129">
                  <c:v>40162</c:v>
                </c:pt>
                <c:pt idx="130">
                  <c:v>40161</c:v>
                </c:pt>
                <c:pt idx="131">
                  <c:v>40158</c:v>
                </c:pt>
                <c:pt idx="132">
                  <c:v>40157</c:v>
                </c:pt>
                <c:pt idx="133">
                  <c:v>40156</c:v>
                </c:pt>
                <c:pt idx="134">
                  <c:v>40155</c:v>
                </c:pt>
                <c:pt idx="135">
                  <c:v>40154</c:v>
                </c:pt>
                <c:pt idx="136">
                  <c:v>40151</c:v>
                </c:pt>
                <c:pt idx="137">
                  <c:v>40150</c:v>
                </c:pt>
                <c:pt idx="138">
                  <c:v>40149</c:v>
                </c:pt>
                <c:pt idx="139">
                  <c:v>40148</c:v>
                </c:pt>
                <c:pt idx="140">
                  <c:v>40147</c:v>
                </c:pt>
                <c:pt idx="141">
                  <c:v>40144</c:v>
                </c:pt>
                <c:pt idx="142">
                  <c:v>40143</c:v>
                </c:pt>
                <c:pt idx="143">
                  <c:v>40142</c:v>
                </c:pt>
                <c:pt idx="144">
                  <c:v>40141</c:v>
                </c:pt>
                <c:pt idx="145">
                  <c:v>40140</c:v>
                </c:pt>
                <c:pt idx="146">
                  <c:v>40137</c:v>
                </c:pt>
                <c:pt idx="147">
                  <c:v>40136</c:v>
                </c:pt>
                <c:pt idx="148">
                  <c:v>40135</c:v>
                </c:pt>
                <c:pt idx="149">
                  <c:v>40134</c:v>
                </c:pt>
                <c:pt idx="150">
                  <c:v>40133</c:v>
                </c:pt>
                <c:pt idx="151">
                  <c:v>40130</c:v>
                </c:pt>
                <c:pt idx="152">
                  <c:v>40129</c:v>
                </c:pt>
                <c:pt idx="153">
                  <c:v>40128</c:v>
                </c:pt>
                <c:pt idx="154">
                  <c:v>40127</c:v>
                </c:pt>
                <c:pt idx="155">
                  <c:v>40126</c:v>
                </c:pt>
                <c:pt idx="156">
                  <c:v>40123</c:v>
                </c:pt>
                <c:pt idx="157">
                  <c:v>40122</c:v>
                </c:pt>
                <c:pt idx="158">
                  <c:v>40120</c:v>
                </c:pt>
                <c:pt idx="159">
                  <c:v>40119</c:v>
                </c:pt>
                <c:pt idx="160">
                  <c:v>40116</c:v>
                </c:pt>
                <c:pt idx="161">
                  <c:v>40115</c:v>
                </c:pt>
                <c:pt idx="162">
                  <c:v>40114</c:v>
                </c:pt>
                <c:pt idx="163">
                  <c:v>40113</c:v>
                </c:pt>
                <c:pt idx="164">
                  <c:v>40112</c:v>
                </c:pt>
                <c:pt idx="165">
                  <c:v>40109</c:v>
                </c:pt>
                <c:pt idx="166">
                  <c:v>40108</c:v>
                </c:pt>
                <c:pt idx="167">
                  <c:v>40107</c:v>
                </c:pt>
                <c:pt idx="168">
                  <c:v>40106</c:v>
                </c:pt>
                <c:pt idx="169">
                  <c:v>40105</c:v>
                </c:pt>
                <c:pt idx="170">
                  <c:v>40102</c:v>
                </c:pt>
                <c:pt idx="171">
                  <c:v>40101</c:v>
                </c:pt>
                <c:pt idx="172">
                  <c:v>40100</c:v>
                </c:pt>
                <c:pt idx="173">
                  <c:v>40099</c:v>
                </c:pt>
                <c:pt idx="174">
                  <c:v>40098</c:v>
                </c:pt>
                <c:pt idx="175">
                  <c:v>40095</c:v>
                </c:pt>
                <c:pt idx="176">
                  <c:v>40094</c:v>
                </c:pt>
                <c:pt idx="177">
                  <c:v>40093</c:v>
                </c:pt>
                <c:pt idx="178">
                  <c:v>40092</c:v>
                </c:pt>
                <c:pt idx="179">
                  <c:v>40091</c:v>
                </c:pt>
                <c:pt idx="180">
                  <c:v>40088</c:v>
                </c:pt>
                <c:pt idx="181">
                  <c:v>40087</c:v>
                </c:pt>
                <c:pt idx="182">
                  <c:v>40086</c:v>
                </c:pt>
                <c:pt idx="183">
                  <c:v>40085</c:v>
                </c:pt>
                <c:pt idx="184">
                  <c:v>40084</c:v>
                </c:pt>
                <c:pt idx="185">
                  <c:v>40081</c:v>
                </c:pt>
                <c:pt idx="186">
                  <c:v>40080</c:v>
                </c:pt>
                <c:pt idx="187">
                  <c:v>40079</c:v>
                </c:pt>
                <c:pt idx="188">
                  <c:v>40078</c:v>
                </c:pt>
                <c:pt idx="189">
                  <c:v>40077</c:v>
                </c:pt>
                <c:pt idx="190">
                  <c:v>40074</c:v>
                </c:pt>
                <c:pt idx="191">
                  <c:v>40073</c:v>
                </c:pt>
                <c:pt idx="192">
                  <c:v>40072</c:v>
                </c:pt>
                <c:pt idx="193">
                  <c:v>40071</c:v>
                </c:pt>
                <c:pt idx="194">
                  <c:v>40070</c:v>
                </c:pt>
                <c:pt idx="195">
                  <c:v>40067</c:v>
                </c:pt>
                <c:pt idx="196">
                  <c:v>40066</c:v>
                </c:pt>
                <c:pt idx="197">
                  <c:v>40065</c:v>
                </c:pt>
                <c:pt idx="198">
                  <c:v>40064</c:v>
                </c:pt>
                <c:pt idx="199">
                  <c:v>40063</c:v>
                </c:pt>
                <c:pt idx="200">
                  <c:v>40060</c:v>
                </c:pt>
                <c:pt idx="201">
                  <c:v>40059</c:v>
                </c:pt>
                <c:pt idx="202">
                  <c:v>40058</c:v>
                </c:pt>
                <c:pt idx="203">
                  <c:v>40057</c:v>
                </c:pt>
                <c:pt idx="204">
                  <c:v>40056</c:v>
                </c:pt>
                <c:pt idx="205">
                  <c:v>40053</c:v>
                </c:pt>
                <c:pt idx="206">
                  <c:v>40052</c:v>
                </c:pt>
                <c:pt idx="207">
                  <c:v>40051</c:v>
                </c:pt>
                <c:pt idx="208">
                  <c:v>40050</c:v>
                </c:pt>
                <c:pt idx="209">
                  <c:v>40049</c:v>
                </c:pt>
                <c:pt idx="210">
                  <c:v>40046</c:v>
                </c:pt>
                <c:pt idx="211">
                  <c:v>40045</c:v>
                </c:pt>
                <c:pt idx="212">
                  <c:v>40044</c:v>
                </c:pt>
                <c:pt idx="213">
                  <c:v>40043</c:v>
                </c:pt>
                <c:pt idx="214">
                  <c:v>40042</c:v>
                </c:pt>
                <c:pt idx="215">
                  <c:v>40039</c:v>
                </c:pt>
                <c:pt idx="216">
                  <c:v>40038</c:v>
                </c:pt>
                <c:pt idx="217">
                  <c:v>40037</c:v>
                </c:pt>
                <c:pt idx="218">
                  <c:v>40036</c:v>
                </c:pt>
                <c:pt idx="219">
                  <c:v>40035</c:v>
                </c:pt>
                <c:pt idx="220">
                  <c:v>40032</c:v>
                </c:pt>
                <c:pt idx="221">
                  <c:v>40031</c:v>
                </c:pt>
                <c:pt idx="222">
                  <c:v>40030</c:v>
                </c:pt>
                <c:pt idx="223">
                  <c:v>40029</c:v>
                </c:pt>
                <c:pt idx="224">
                  <c:v>40028</c:v>
                </c:pt>
                <c:pt idx="225">
                  <c:v>40025</c:v>
                </c:pt>
                <c:pt idx="226">
                  <c:v>40024</c:v>
                </c:pt>
                <c:pt idx="227">
                  <c:v>40023</c:v>
                </c:pt>
                <c:pt idx="228">
                  <c:v>40022</c:v>
                </c:pt>
                <c:pt idx="229">
                  <c:v>40021</c:v>
                </c:pt>
                <c:pt idx="230">
                  <c:v>40018</c:v>
                </c:pt>
                <c:pt idx="231">
                  <c:v>40017</c:v>
                </c:pt>
                <c:pt idx="232">
                  <c:v>40016</c:v>
                </c:pt>
                <c:pt idx="233">
                  <c:v>40015</c:v>
                </c:pt>
                <c:pt idx="234">
                  <c:v>40014</c:v>
                </c:pt>
                <c:pt idx="235">
                  <c:v>40011</c:v>
                </c:pt>
                <c:pt idx="236">
                  <c:v>40010</c:v>
                </c:pt>
                <c:pt idx="237">
                  <c:v>40009</c:v>
                </c:pt>
                <c:pt idx="238">
                  <c:v>40008</c:v>
                </c:pt>
                <c:pt idx="239">
                  <c:v>40007</c:v>
                </c:pt>
                <c:pt idx="240">
                  <c:v>40004</c:v>
                </c:pt>
                <c:pt idx="241">
                  <c:v>40003</c:v>
                </c:pt>
                <c:pt idx="242">
                  <c:v>40002</c:v>
                </c:pt>
                <c:pt idx="243">
                  <c:v>40001</c:v>
                </c:pt>
                <c:pt idx="244">
                  <c:v>40000</c:v>
                </c:pt>
                <c:pt idx="245">
                  <c:v>39997</c:v>
                </c:pt>
                <c:pt idx="246">
                  <c:v>39996</c:v>
                </c:pt>
                <c:pt idx="247">
                  <c:v>39995</c:v>
                </c:pt>
                <c:pt idx="248">
                  <c:v>39994</c:v>
                </c:pt>
                <c:pt idx="249">
                  <c:v>39993</c:v>
                </c:pt>
                <c:pt idx="250">
                  <c:v>39990</c:v>
                </c:pt>
                <c:pt idx="251">
                  <c:v>39989</c:v>
                </c:pt>
                <c:pt idx="252">
                  <c:v>39988</c:v>
                </c:pt>
                <c:pt idx="253">
                  <c:v>39987</c:v>
                </c:pt>
                <c:pt idx="254">
                  <c:v>39986</c:v>
                </c:pt>
                <c:pt idx="255">
                  <c:v>39983</c:v>
                </c:pt>
                <c:pt idx="256">
                  <c:v>39982</c:v>
                </c:pt>
                <c:pt idx="257">
                  <c:v>39981</c:v>
                </c:pt>
                <c:pt idx="258">
                  <c:v>39980</c:v>
                </c:pt>
                <c:pt idx="259">
                  <c:v>39979</c:v>
                </c:pt>
                <c:pt idx="260">
                  <c:v>39975</c:v>
                </c:pt>
                <c:pt idx="261">
                  <c:v>39974</c:v>
                </c:pt>
                <c:pt idx="262">
                  <c:v>39973</c:v>
                </c:pt>
                <c:pt idx="263">
                  <c:v>39972</c:v>
                </c:pt>
                <c:pt idx="264">
                  <c:v>39969</c:v>
                </c:pt>
                <c:pt idx="265">
                  <c:v>39968</c:v>
                </c:pt>
                <c:pt idx="266">
                  <c:v>39967</c:v>
                </c:pt>
                <c:pt idx="267">
                  <c:v>39966</c:v>
                </c:pt>
                <c:pt idx="268">
                  <c:v>39965</c:v>
                </c:pt>
                <c:pt idx="269">
                  <c:v>39962</c:v>
                </c:pt>
                <c:pt idx="270">
                  <c:v>39961</c:v>
                </c:pt>
                <c:pt idx="271">
                  <c:v>39960</c:v>
                </c:pt>
                <c:pt idx="272">
                  <c:v>39959</c:v>
                </c:pt>
                <c:pt idx="273">
                  <c:v>39958</c:v>
                </c:pt>
                <c:pt idx="274">
                  <c:v>39955</c:v>
                </c:pt>
                <c:pt idx="275">
                  <c:v>39954</c:v>
                </c:pt>
                <c:pt idx="276">
                  <c:v>39953</c:v>
                </c:pt>
                <c:pt idx="277">
                  <c:v>39952</c:v>
                </c:pt>
                <c:pt idx="278">
                  <c:v>39951</c:v>
                </c:pt>
                <c:pt idx="279">
                  <c:v>39948</c:v>
                </c:pt>
                <c:pt idx="280">
                  <c:v>39947</c:v>
                </c:pt>
                <c:pt idx="281">
                  <c:v>39946</c:v>
                </c:pt>
                <c:pt idx="282">
                  <c:v>39945</c:v>
                </c:pt>
                <c:pt idx="283">
                  <c:v>39941</c:v>
                </c:pt>
                <c:pt idx="284">
                  <c:v>39940</c:v>
                </c:pt>
                <c:pt idx="285">
                  <c:v>39939</c:v>
                </c:pt>
                <c:pt idx="286">
                  <c:v>39938</c:v>
                </c:pt>
                <c:pt idx="287">
                  <c:v>39937</c:v>
                </c:pt>
                <c:pt idx="288">
                  <c:v>39933</c:v>
                </c:pt>
                <c:pt idx="289">
                  <c:v>39932</c:v>
                </c:pt>
                <c:pt idx="290">
                  <c:v>39931</c:v>
                </c:pt>
                <c:pt idx="291">
                  <c:v>39930</c:v>
                </c:pt>
                <c:pt idx="292">
                  <c:v>39927</c:v>
                </c:pt>
                <c:pt idx="293">
                  <c:v>39926</c:v>
                </c:pt>
                <c:pt idx="294">
                  <c:v>39925</c:v>
                </c:pt>
                <c:pt idx="295">
                  <c:v>39924</c:v>
                </c:pt>
                <c:pt idx="296">
                  <c:v>39923</c:v>
                </c:pt>
                <c:pt idx="297">
                  <c:v>39920</c:v>
                </c:pt>
                <c:pt idx="298">
                  <c:v>39919</c:v>
                </c:pt>
                <c:pt idx="299">
                  <c:v>39918</c:v>
                </c:pt>
                <c:pt idx="300">
                  <c:v>39917</c:v>
                </c:pt>
                <c:pt idx="301">
                  <c:v>39916</c:v>
                </c:pt>
                <c:pt idx="302">
                  <c:v>39913</c:v>
                </c:pt>
                <c:pt idx="303">
                  <c:v>39912</c:v>
                </c:pt>
                <c:pt idx="304">
                  <c:v>39911</c:v>
                </c:pt>
                <c:pt idx="305">
                  <c:v>39910</c:v>
                </c:pt>
                <c:pt idx="306">
                  <c:v>39909</c:v>
                </c:pt>
                <c:pt idx="307">
                  <c:v>39906</c:v>
                </c:pt>
                <c:pt idx="308">
                  <c:v>39905</c:v>
                </c:pt>
                <c:pt idx="309">
                  <c:v>39904</c:v>
                </c:pt>
                <c:pt idx="310">
                  <c:v>39903</c:v>
                </c:pt>
                <c:pt idx="311">
                  <c:v>39902</c:v>
                </c:pt>
                <c:pt idx="312">
                  <c:v>39899</c:v>
                </c:pt>
                <c:pt idx="313">
                  <c:v>39898</c:v>
                </c:pt>
                <c:pt idx="314">
                  <c:v>39897</c:v>
                </c:pt>
                <c:pt idx="315">
                  <c:v>39896</c:v>
                </c:pt>
                <c:pt idx="316">
                  <c:v>39895</c:v>
                </c:pt>
                <c:pt idx="317">
                  <c:v>39892</c:v>
                </c:pt>
                <c:pt idx="318">
                  <c:v>39891</c:v>
                </c:pt>
                <c:pt idx="319">
                  <c:v>39890</c:v>
                </c:pt>
                <c:pt idx="320">
                  <c:v>39889</c:v>
                </c:pt>
                <c:pt idx="321">
                  <c:v>39888</c:v>
                </c:pt>
                <c:pt idx="322">
                  <c:v>39885</c:v>
                </c:pt>
                <c:pt idx="323">
                  <c:v>39884</c:v>
                </c:pt>
                <c:pt idx="324">
                  <c:v>39883</c:v>
                </c:pt>
                <c:pt idx="325">
                  <c:v>39882</c:v>
                </c:pt>
                <c:pt idx="326">
                  <c:v>39878</c:v>
                </c:pt>
                <c:pt idx="327">
                  <c:v>39877</c:v>
                </c:pt>
                <c:pt idx="328">
                  <c:v>39876</c:v>
                </c:pt>
                <c:pt idx="329">
                  <c:v>39875</c:v>
                </c:pt>
                <c:pt idx="330">
                  <c:v>39874</c:v>
                </c:pt>
                <c:pt idx="331">
                  <c:v>39871</c:v>
                </c:pt>
                <c:pt idx="332">
                  <c:v>39870</c:v>
                </c:pt>
                <c:pt idx="333">
                  <c:v>39869</c:v>
                </c:pt>
                <c:pt idx="334">
                  <c:v>39868</c:v>
                </c:pt>
                <c:pt idx="335">
                  <c:v>39864</c:v>
                </c:pt>
                <c:pt idx="336">
                  <c:v>39863</c:v>
                </c:pt>
                <c:pt idx="337">
                  <c:v>39862</c:v>
                </c:pt>
                <c:pt idx="338">
                  <c:v>39861</c:v>
                </c:pt>
                <c:pt idx="339">
                  <c:v>39860</c:v>
                </c:pt>
                <c:pt idx="340">
                  <c:v>39857</c:v>
                </c:pt>
                <c:pt idx="341">
                  <c:v>39856</c:v>
                </c:pt>
                <c:pt idx="342">
                  <c:v>39855</c:v>
                </c:pt>
                <c:pt idx="343">
                  <c:v>39854</c:v>
                </c:pt>
                <c:pt idx="344">
                  <c:v>39853</c:v>
                </c:pt>
                <c:pt idx="345">
                  <c:v>39850</c:v>
                </c:pt>
                <c:pt idx="346">
                  <c:v>39849</c:v>
                </c:pt>
                <c:pt idx="347">
                  <c:v>39848</c:v>
                </c:pt>
                <c:pt idx="348">
                  <c:v>39847</c:v>
                </c:pt>
                <c:pt idx="349">
                  <c:v>39846</c:v>
                </c:pt>
                <c:pt idx="350">
                  <c:v>39843</c:v>
                </c:pt>
                <c:pt idx="351">
                  <c:v>39842</c:v>
                </c:pt>
                <c:pt idx="352">
                  <c:v>39841</c:v>
                </c:pt>
                <c:pt idx="353">
                  <c:v>39840</c:v>
                </c:pt>
                <c:pt idx="354">
                  <c:v>39839</c:v>
                </c:pt>
                <c:pt idx="355">
                  <c:v>39836</c:v>
                </c:pt>
                <c:pt idx="356">
                  <c:v>39835</c:v>
                </c:pt>
                <c:pt idx="357">
                  <c:v>39834</c:v>
                </c:pt>
                <c:pt idx="358">
                  <c:v>39833</c:v>
                </c:pt>
                <c:pt idx="359">
                  <c:v>39832</c:v>
                </c:pt>
                <c:pt idx="360">
                  <c:v>39829</c:v>
                </c:pt>
                <c:pt idx="361">
                  <c:v>39828</c:v>
                </c:pt>
                <c:pt idx="362">
                  <c:v>39827</c:v>
                </c:pt>
                <c:pt idx="363">
                  <c:v>39826</c:v>
                </c:pt>
                <c:pt idx="364">
                  <c:v>39825</c:v>
                </c:pt>
                <c:pt idx="365">
                  <c:v>39824</c:v>
                </c:pt>
                <c:pt idx="366">
                  <c:v>39813</c:v>
                </c:pt>
                <c:pt idx="367">
                  <c:v>39812</c:v>
                </c:pt>
                <c:pt idx="368">
                  <c:v>39811</c:v>
                </c:pt>
                <c:pt idx="369">
                  <c:v>39808</c:v>
                </c:pt>
              </c:numCache>
            </c:numRef>
          </c:cat>
          <c:val>
            <c:numRef>
              <c:f>rts!$B$2:$B$371</c:f>
              <c:numCache>
                <c:formatCode>General</c:formatCode>
                <c:ptCount val="370"/>
                <c:pt idx="0">
                  <c:v>1379.07</c:v>
                </c:pt>
                <c:pt idx="1">
                  <c:v>1403.42</c:v>
                </c:pt>
                <c:pt idx="2">
                  <c:v>1387.6599999999999</c:v>
                </c:pt>
                <c:pt idx="3">
                  <c:v>1402.97</c:v>
                </c:pt>
                <c:pt idx="4">
                  <c:v>1418.42</c:v>
                </c:pt>
                <c:pt idx="5">
                  <c:v>1434.93</c:v>
                </c:pt>
                <c:pt idx="6">
                  <c:v>1457.95</c:v>
                </c:pt>
                <c:pt idx="7">
                  <c:v>1409.43</c:v>
                </c:pt>
                <c:pt idx="8">
                  <c:v>1400.6599999999999</c:v>
                </c:pt>
                <c:pt idx="9">
                  <c:v>1401.6299999999999</c:v>
                </c:pt>
                <c:pt idx="10">
                  <c:v>1396.57</c:v>
                </c:pt>
                <c:pt idx="11">
                  <c:v>1356.79</c:v>
                </c:pt>
                <c:pt idx="12">
                  <c:v>1358.94</c:v>
                </c:pt>
                <c:pt idx="13">
                  <c:v>1334.55</c:v>
                </c:pt>
                <c:pt idx="14">
                  <c:v>1315.61</c:v>
                </c:pt>
                <c:pt idx="15">
                  <c:v>1340.82</c:v>
                </c:pt>
                <c:pt idx="16">
                  <c:v>1360.74</c:v>
                </c:pt>
                <c:pt idx="17">
                  <c:v>1393.12</c:v>
                </c:pt>
                <c:pt idx="18">
                  <c:v>1383.87</c:v>
                </c:pt>
                <c:pt idx="19">
                  <c:v>1373.87</c:v>
                </c:pt>
                <c:pt idx="20">
                  <c:v>1384.59</c:v>
                </c:pt>
                <c:pt idx="21">
                  <c:v>1366.9</c:v>
                </c:pt>
                <c:pt idx="22">
                  <c:v>1358.6</c:v>
                </c:pt>
                <c:pt idx="23">
                  <c:v>1305.25</c:v>
                </c:pt>
                <c:pt idx="24">
                  <c:v>1226.57</c:v>
                </c:pt>
                <c:pt idx="25">
                  <c:v>1311.7</c:v>
                </c:pt>
                <c:pt idx="26">
                  <c:v>1297.9100000000001</c:v>
                </c:pt>
                <c:pt idx="27">
                  <c:v>1303.24</c:v>
                </c:pt>
                <c:pt idx="28">
                  <c:v>1379.8799999999999</c:v>
                </c:pt>
                <c:pt idx="29">
                  <c:v>1438.94</c:v>
                </c:pt>
                <c:pt idx="30">
                  <c:v>1422.72</c:v>
                </c:pt>
                <c:pt idx="31">
                  <c:v>1441.6799999999998</c:v>
                </c:pt>
                <c:pt idx="32">
                  <c:v>1476.03</c:v>
                </c:pt>
                <c:pt idx="33">
                  <c:v>1485.36</c:v>
                </c:pt>
                <c:pt idx="34">
                  <c:v>1420.54</c:v>
                </c:pt>
                <c:pt idx="35">
                  <c:v>1369.91</c:v>
                </c:pt>
                <c:pt idx="36">
                  <c:v>1450.47</c:v>
                </c:pt>
                <c:pt idx="37">
                  <c:v>1482.6699999999998</c:v>
                </c:pt>
                <c:pt idx="38">
                  <c:v>1517.83</c:v>
                </c:pt>
                <c:pt idx="39">
                  <c:v>1572.84</c:v>
                </c:pt>
                <c:pt idx="40">
                  <c:v>1588.75</c:v>
                </c:pt>
                <c:pt idx="41">
                  <c:v>1563.1</c:v>
                </c:pt>
                <c:pt idx="42">
                  <c:v>1603.59</c:v>
                </c:pt>
                <c:pt idx="43">
                  <c:v>1626.1</c:v>
                </c:pt>
                <c:pt idx="44">
                  <c:v>1602.99</c:v>
                </c:pt>
                <c:pt idx="45">
                  <c:v>1583.54</c:v>
                </c:pt>
                <c:pt idx="46">
                  <c:v>1610.23</c:v>
                </c:pt>
                <c:pt idx="47">
                  <c:v>1619.43</c:v>
                </c:pt>
                <c:pt idx="48">
                  <c:v>1601.6699999999998</c:v>
                </c:pt>
                <c:pt idx="49">
                  <c:v>1642.57</c:v>
                </c:pt>
                <c:pt idx="50">
                  <c:v>1676.27</c:v>
                </c:pt>
                <c:pt idx="51">
                  <c:v>1673.41</c:v>
                </c:pt>
                <c:pt idx="52">
                  <c:v>1643.98</c:v>
                </c:pt>
                <c:pt idx="53">
                  <c:v>1648.43</c:v>
                </c:pt>
                <c:pt idx="54">
                  <c:v>1631.81</c:v>
                </c:pt>
                <c:pt idx="55">
                  <c:v>1600.84</c:v>
                </c:pt>
                <c:pt idx="56">
                  <c:v>1613.8799999999999</c:v>
                </c:pt>
                <c:pt idx="57">
                  <c:v>1633.32</c:v>
                </c:pt>
                <c:pt idx="58">
                  <c:v>1626.79</c:v>
                </c:pt>
                <c:pt idx="59">
                  <c:v>1614.45</c:v>
                </c:pt>
                <c:pt idx="60">
                  <c:v>1608.3899999999999</c:v>
                </c:pt>
                <c:pt idx="61">
                  <c:v>1572.48</c:v>
                </c:pt>
                <c:pt idx="62">
                  <c:v>1562.29</c:v>
                </c:pt>
                <c:pt idx="63">
                  <c:v>1551.57</c:v>
                </c:pt>
                <c:pt idx="64">
                  <c:v>1519.87</c:v>
                </c:pt>
                <c:pt idx="65">
                  <c:v>1515.04</c:v>
                </c:pt>
                <c:pt idx="66">
                  <c:v>1514.58</c:v>
                </c:pt>
                <c:pt idx="67">
                  <c:v>1524.96</c:v>
                </c:pt>
                <c:pt idx="68">
                  <c:v>1525.59</c:v>
                </c:pt>
                <c:pt idx="69">
                  <c:v>1544.71</c:v>
                </c:pt>
                <c:pt idx="70">
                  <c:v>1558.8</c:v>
                </c:pt>
                <c:pt idx="71">
                  <c:v>1563.46</c:v>
                </c:pt>
                <c:pt idx="72">
                  <c:v>1536.79</c:v>
                </c:pt>
                <c:pt idx="73">
                  <c:v>1514.4</c:v>
                </c:pt>
                <c:pt idx="74">
                  <c:v>1534.6799999999998</c:v>
                </c:pt>
                <c:pt idx="75">
                  <c:v>1504.04</c:v>
                </c:pt>
                <c:pt idx="76">
                  <c:v>1501.4</c:v>
                </c:pt>
                <c:pt idx="77">
                  <c:v>1502.7</c:v>
                </c:pt>
                <c:pt idx="78">
                  <c:v>1508.21</c:v>
                </c:pt>
                <c:pt idx="79">
                  <c:v>1470.41</c:v>
                </c:pt>
                <c:pt idx="80">
                  <c:v>1460.2</c:v>
                </c:pt>
                <c:pt idx="81">
                  <c:v>1445.62</c:v>
                </c:pt>
                <c:pt idx="82">
                  <c:v>1429.77</c:v>
                </c:pt>
                <c:pt idx="83">
                  <c:v>1410.85</c:v>
                </c:pt>
                <c:pt idx="84">
                  <c:v>1390.25</c:v>
                </c:pt>
                <c:pt idx="85">
                  <c:v>1373.11</c:v>
                </c:pt>
                <c:pt idx="86">
                  <c:v>1401.48</c:v>
                </c:pt>
                <c:pt idx="87">
                  <c:v>1423.1299999999999</c:v>
                </c:pt>
                <c:pt idx="88">
                  <c:v>1410.85</c:v>
                </c:pt>
                <c:pt idx="89">
                  <c:v>1421.97</c:v>
                </c:pt>
                <c:pt idx="90">
                  <c:v>1418.1599999999999</c:v>
                </c:pt>
                <c:pt idx="91">
                  <c:v>1375.99</c:v>
                </c:pt>
                <c:pt idx="92">
                  <c:v>1363.83</c:v>
                </c:pt>
                <c:pt idx="93">
                  <c:v>1391.94</c:v>
                </c:pt>
                <c:pt idx="94">
                  <c:v>1387.11</c:v>
                </c:pt>
                <c:pt idx="95">
                  <c:v>1390.32</c:v>
                </c:pt>
                <c:pt idx="96">
                  <c:v>1375.34</c:v>
                </c:pt>
                <c:pt idx="97">
                  <c:v>1411.1399999999999</c:v>
                </c:pt>
                <c:pt idx="98">
                  <c:v>1463.01</c:v>
                </c:pt>
                <c:pt idx="99">
                  <c:v>1507.1499999999999</c:v>
                </c:pt>
                <c:pt idx="100">
                  <c:v>1498.75</c:v>
                </c:pt>
                <c:pt idx="101">
                  <c:v>1470.79</c:v>
                </c:pt>
                <c:pt idx="102">
                  <c:v>1473.81</c:v>
                </c:pt>
                <c:pt idx="103">
                  <c:v>1460.98</c:v>
                </c:pt>
                <c:pt idx="104">
                  <c:v>1446.36</c:v>
                </c:pt>
                <c:pt idx="105">
                  <c:v>1444.33</c:v>
                </c:pt>
                <c:pt idx="106">
                  <c:v>1485.92</c:v>
                </c:pt>
                <c:pt idx="107">
                  <c:v>1489.46</c:v>
                </c:pt>
                <c:pt idx="108">
                  <c:v>1530.29</c:v>
                </c:pt>
                <c:pt idx="109">
                  <c:v>1556.97</c:v>
                </c:pt>
                <c:pt idx="110">
                  <c:v>1580.6699999999998</c:v>
                </c:pt>
                <c:pt idx="111">
                  <c:v>1581.09</c:v>
                </c:pt>
                <c:pt idx="112">
                  <c:v>1559.25</c:v>
                </c:pt>
                <c:pt idx="113">
                  <c:v>1561.91</c:v>
                </c:pt>
                <c:pt idx="114">
                  <c:v>1538.43</c:v>
                </c:pt>
                <c:pt idx="115">
                  <c:v>1535.78</c:v>
                </c:pt>
                <c:pt idx="116">
                  <c:v>1553.06</c:v>
                </c:pt>
                <c:pt idx="117">
                  <c:v>1444.61</c:v>
                </c:pt>
                <c:pt idx="118">
                  <c:v>1426.93</c:v>
                </c:pt>
                <c:pt idx="119">
                  <c:v>1445.1699999999998</c:v>
                </c:pt>
                <c:pt idx="120">
                  <c:v>1451.6</c:v>
                </c:pt>
                <c:pt idx="121">
                  <c:v>1450.25</c:v>
                </c:pt>
                <c:pt idx="122">
                  <c:v>1443.61</c:v>
                </c:pt>
                <c:pt idx="123">
                  <c:v>1434.6</c:v>
                </c:pt>
                <c:pt idx="124">
                  <c:v>1417.22</c:v>
                </c:pt>
                <c:pt idx="125">
                  <c:v>1425.45</c:v>
                </c:pt>
                <c:pt idx="126">
                  <c:v>1410.22</c:v>
                </c:pt>
                <c:pt idx="127">
                  <c:v>1400.91</c:v>
                </c:pt>
                <c:pt idx="128">
                  <c:v>1449.02</c:v>
                </c:pt>
                <c:pt idx="129">
                  <c:v>1396.32</c:v>
                </c:pt>
                <c:pt idx="130">
                  <c:v>1381.91</c:v>
                </c:pt>
                <c:pt idx="131">
                  <c:v>1366.36</c:v>
                </c:pt>
                <c:pt idx="132">
                  <c:v>1351.98</c:v>
                </c:pt>
                <c:pt idx="133">
                  <c:v>1348.92</c:v>
                </c:pt>
                <c:pt idx="134">
                  <c:v>1353.23</c:v>
                </c:pt>
                <c:pt idx="135">
                  <c:v>1389.6399999999999</c:v>
                </c:pt>
                <c:pt idx="136">
                  <c:v>1427.1299999999999</c:v>
                </c:pt>
                <c:pt idx="137">
                  <c:v>1409.32</c:v>
                </c:pt>
                <c:pt idx="138">
                  <c:v>1415.98</c:v>
                </c:pt>
                <c:pt idx="139">
                  <c:v>1416.3</c:v>
                </c:pt>
                <c:pt idx="140">
                  <c:v>1374.93</c:v>
                </c:pt>
                <c:pt idx="141">
                  <c:v>1369.6</c:v>
                </c:pt>
                <c:pt idx="142">
                  <c:v>1366.85</c:v>
                </c:pt>
                <c:pt idx="143">
                  <c:v>1427.55</c:v>
                </c:pt>
                <c:pt idx="144">
                  <c:v>1447.23</c:v>
                </c:pt>
                <c:pt idx="145">
                  <c:v>1466.77</c:v>
                </c:pt>
                <c:pt idx="146">
                  <c:v>1436.44</c:v>
                </c:pt>
                <c:pt idx="147">
                  <c:v>1451.2</c:v>
                </c:pt>
                <c:pt idx="148">
                  <c:v>1486.62</c:v>
                </c:pt>
                <c:pt idx="149">
                  <c:v>1472.76</c:v>
                </c:pt>
                <c:pt idx="150">
                  <c:v>1481.82</c:v>
                </c:pt>
                <c:pt idx="151">
                  <c:v>1419.49</c:v>
                </c:pt>
                <c:pt idx="152">
                  <c:v>1425.34</c:v>
                </c:pt>
                <c:pt idx="153">
                  <c:v>1434.45</c:v>
                </c:pt>
                <c:pt idx="154">
                  <c:v>1436.97</c:v>
                </c:pt>
                <c:pt idx="155">
                  <c:v>1407.71</c:v>
                </c:pt>
                <c:pt idx="156">
                  <c:v>1337.54</c:v>
                </c:pt>
                <c:pt idx="157">
                  <c:v>1348.82</c:v>
                </c:pt>
                <c:pt idx="158">
                  <c:v>1305.1099999999999</c:v>
                </c:pt>
                <c:pt idx="159">
                  <c:v>1357.06</c:v>
                </c:pt>
                <c:pt idx="160">
                  <c:v>1348.54</c:v>
                </c:pt>
                <c:pt idx="161">
                  <c:v>1377.1599999999999</c:v>
                </c:pt>
                <c:pt idx="162">
                  <c:v>1368.77</c:v>
                </c:pt>
                <c:pt idx="163">
                  <c:v>1421.29</c:v>
                </c:pt>
                <c:pt idx="164">
                  <c:v>1476.06</c:v>
                </c:pt>
                <c:pt idx="165">
                  <c:v>1461.3</c:v>
                </c:pt>
                <c:pt idx="166">
                  <c:v>1448.34</c:v>
                </c:pt>
                <c:pt idx="167">
                  <c:v>1446.6399999999999</c:v>
                </c:pt>
                <c:pt idx="168">
                  <c:v>1446.1399999999999</c:v>
                </c:pt>
                <c:pt idx="169">
                  <c:v>1433.37</c:v>
                </c:pt>
                <c:pt idx="170">
                  <c:v>1408.6799999999998</c:v>
                </c:pt>
                <c:pt idx="171">
                  <c:v>1434.35</c:v>
                </c:pt>
                <c:pt idx="172">
                  <c:v>1441.24</c:v>
                </c:pt>
                <c:pt idx="173">
                  <c:v>1400.02</c:v>
                </c:pt>
                <c:pt idx="174">
                  <c:v>1428.06</c:v>
                </c:pt>
                <c:pt idx="175">
                  <c:v>1372.11</c:v>
                </c:pt>
                <c:pt idx="176">
                  <c:v>1334.94</c:v>
                </c:pt>
                <c:pt idx="177">
                  <c:v>1287.3699999999999</c:v>
                </c:pt>
                <c:pt idx="178">
                  <c:v>1270.6299999999999</c:v>
                </c:pt>
                <c:pt idx="179">
                  <c:v>1227.1899999999998</c:v>
                </c:pt>
                <c:pt idx="180">
                  <c:v>1224.8</c:v>
                </c:pt>
                <c:pt idx="181">
                  <c:v>1266.8499999999999</c:v>
                </c:pt>
                <c:pt idx="182">
                  <c:v>1254.52</c:v>
                </c:pt>
                <c:pt idx="183">
                  <c:v>1260.56</c:v>
                </c:pt>
                <c:pt idx="184">
                  <c:v>1248.73</c:v>
                </c:pt>
                <c:pt idx="185">
                  <c:v>1225.29</c:v>
                </c:pt>
                <c:pt idx="186">
                  <c:v>1242.23</c:v>
                </c:pt>
                <c:pt idx="187">
                  <c:v>1254.31</c:v>
                </c:pt>
                <c:pt idx="188">
                  <c:v>1249.1399999999999</c:v>
                </c:pt>
                <c:pt idx="189">
                  <c:v>1210.57</c:v>
                </c:pt>
                <c:pt idx="190">
                  <c:v>1245.56</c:v>
                </c:pt>
                <c:pt idx="191">
                  <c:v>1231.4100000000001</c:v>
                </c:pt>
                <c:pt idx="192">
                  <c:v>1246.81</c:v>
                </c:pt>
                <c:pt idx="193">
                  <c:v>1224.33</c:v>
                </c:pt>
                <c:pt idx="194">
                  <c:v>1194.21</c:v>
                </c:pt>
                <c:pt idx="195">
                  <c:v>1196.55</c:v>
                </c:pt>
                <c:pt idx="196">
                  <c:v>1163.76</c:v>
                </c:pt>
                <c:pt idx="197">
                  <c:v>1159.8</c:v>
                </c:pt>
                <c:pt idx="198">
                  <c:v>1135.94</c:v>
                </c:pt>
                <c:pt idx="199">
                  <c:v>1093.04</c:v>
                </c:pt>
                <c:pt idx="200">
                  <c:v>1063.57</c:v>
                </c:pt>
                <c:pt idx="201">
                  <c:v>1074.05</c:v>
                </c:pt>
                <c:pt idx="202">
                  <c:v>1053.1699999999998</c:v>
                </c:pt>
                <c:pt idx="203">
                  <c:v>1073.6199999999999</c:v>
                </c:pt>
                <c:pt idx="204">
                  <c:v>1066.53</c:v>
                </c:pt>
                <c:pt idx="205">
                  <c:v>1089.46</c:v>
                </c:pt>
                <c:pt idx="206">
                  <c:v>1070.49</c:v>
                </c:pt>
                <c:pt idx="207">
                  <c:v>1072.05</c:v>
                </c:pt>
                <c:pt idx="208">
                  <c:v>1103.02</c:v>
                </c:pt>
                <c:pt idx="209">
                  <c:v>1094</c:v>
                </c:pt>
                <c:pt idx="210">
                  <c:v>1050.44</c:v>
                </c:pt>
                <c:pt idx="211">
                  <c:v>1018.5</c:v>
                </c:pt>
                <c:pt idx="212">
                  <c:v>993.57</c:v>
                </c:pt>
                <c:pt idx="213">
                  <c:v>1001.52</c:v>
                </c:pt>
                <c:pt idx="214">
                  <c:v>1005.7700000000002</c:v>
                </c:pt>
                <c:pt idx="215">
                  <c:v>1059.92</c:v>
                </c:pt>
                <c:pt idx="216">
                  <c:v>1054.57</c:v>
                </c:pt>
                <c:pt idx="217">
                  <c:v>1025.1199999999999</c:v>
                </c:pt>
                <c:pt idx="218">
                  <c:v>1033.72</c:v>
                </c:pt>
                <c:pt idx="219">
                  <c:v>1065.1399999999999</c:v>
                </c:pt>
                <c:pt idx="220">
                  <c:v>1080.08</c:v>
                </c:pt>
                <c:pt idx="221">
                  <c:v>1083.79</c:v>
                </c:pt>
                <c:pt idx="222">
                  <c:v>1094.26</c:v>
                </c:pt>
                <c:pt idx="223">
                  <c:v>1074.49</c:v>
                </c:pt>
                <c:pt idx="224">
                  <c:v>1067.98</c:v>
                </c:pt>
                <c:pt idx="225">
                  <c:v>1017.47</c:v>
                </c:pt>
                <c:pt idx="226">
                  <c:v>1001.3</c:v>
                </c:pt>
                <c:pt idx="227">
                  <c:v>973.7800000000002</c:v>
                </c:pt>
                <c:pt idx="228">
                  <c:v>1001.8</c:v>
                </c:pt>
                <c:pt idx="229">
                  <c:v>1037.6099999999999</c:v>
                </c:pt>
                <c:pt idx="230">
                  <c:v>1012.62</c:v>
                </c:pt>
                <c:pt idx="231">
                  <c:v>975.95999999999981</c:v>
                </c:pt>
                <c:pt idx="232">
                  <c:v>963.06</c:v>
                </c:pt>
                <c:pt idx="233">
                  <c:v>987.69</c:v>
                </c:pt>
                <c:pt idx="234">
                  <c:v>972.31</c:v>
                </c:pt>
                <c:pt idx="235">
                  <c:v>925</c:v>
                </c:pt>
                <c:pt idx="236">
                  <c:v>903.23</c:v>
                </c:pt>
                <c:pt idx="237">
                  <c:v>887.8499999999998</c:v>
                </c:pt>
                <c:pt idx="238">
                  <c:v>866.55</c:v>
                </c:pt>
                <c:pt idx="239">
                  <c:v>835.61</c:v>
                </c:pt>
                <c:pt idx="240">
                  <c:v>835.23</c:v>
                </c:pt>
                <c:pt idx="241">
                  <c:v>884.93999999999983</c:v>
                </c:pt>
                <c:pt idx="242">
                  <c:v>889.77000000000021</c:v>
                </c:pt>
                <c:pt idx="243">
                  <c:v>924.11</c:v>
                </c:pt>
                <c:pt idx="244">
                  <c:v>921.43999999999983</c:v>
                </c:pt>
                <c:pt idx="245">
                  <c:v>950.24</c:v>
                </c:pt>
                <c:pt idx="246">
                  <c:v>960.45999999999981</c:v>
                </c:pt>
                <c:pt idx="247">
                  <c:v>977.93999999999983</c:v>
                </c:pt>
                <c:pt idx="248">
                  <c:v>987.02</c:v>
                </c:pt>
                <c:pt idx="249">
                  <c:v>951.45999999999981</c:v>
                </c:pt>
                <c:pt idx="250">
                  <c:v>955.44999999999982</c:v>
                </c:pt>
                <c:pt idx="251">
                  <c:v>947.52</c:v>
                </c:pt>
                <c:pt idx="252">
                  <c:v>959.18000000000018</c:v>
                </c:pt>
                <c:pt idx="253">
                  <c:v>932.74</c:v>
                </c:pt>
                <c:pt idx="254">
                  <c:v>961.04</c:v>
                </c:pt>
                <c:pt idx="255">
                  <c:v>1011.38</c:v>
                </c:pt>
                <c:pt idx="256">
                  <c:v>997.68000000000018</c:v>
                </c:pt>
                <c:pt idx="257">
                  <c:v>1038.4100000000001</c:v>
                </c:pt>
                <c:pt idx="258">
                  <c:v>1082.1899999999998</c:v>
                </c:pt>
                <c:pt idx="259">
                  <c:v>1077.1699999999998</c:v>
                </c:pt>
                <c:pt idx="260">
                  <c:v>1127.23</c:v>
                </c:pt>
                <c:pt idx="261">
                  <c:v>1121.79</c:v>
                </c:pt>
                <c:pt idx="262">
                  <c:v>1105.3</c:v>
                </c:pt>
                <c:pt idx="263">
                  <c:v>1096.6799999999998</c:v>
                </c:pt>
                <c:pt idx="264">
                  <c:v>1149.95</c:v>
                </c:pt>
                <c:pt idx="265">
                  <c:v>1108.73</c:v>
                </c:pt>
                <c:pt idx="266">
                  <c:v>1127.57</c:v>
                </c:pt>
                <c:pt idx="267">
                  <c:v>1180.56</c:v>
                </c:pt>
                <c:pt idx="268">
                  <c:v>1167.42</c:v>
                </c:pt>
                <c:pt idx="269">
                  <c:v>1087.5899999999999</c:v>
                </c:pt>
                <c:pt idx="270">
                  <c:v>1053.73</c:v>
                </c:pt>
                <c:pt idx="271">
                  <c:v>1030.79</c:v>
                </c:pt>
                <c:pt idx="272">
                  <c:v>990.26</c:v>
                </c:pt>
                <c:pt idx="273">
                  <c:v>1017.92</c:v>
                </c:pt>
                <c:pt idx="274">
                  <c:v>1013.37</c:v>
                </c:pt>
                <c:pt idx="275">
                  <c:v>1001.3599999999998</c:v>
                </c:pt>
                <c:pt idx="276">
                  <c:v>1023.98</c:v>
                </c:pt>
                <c:pt idx="277">
                  <c:v>968.88</c:v>
                </c:pt>
                <c:pt idx="278">
                  <c:v>939.65</c:v>
                </c:pt>
                <c:pt idx="279">
                  <c:v>936.27000000000021</c:v>
                </c:pt>
                <c:pt idx="280">
                  <c:v>932.11</c:v>
                </c:pt>
                <c:pt idx="281">
                  <c:v>947.53</c:v>
                </c:pt>
                <c:pt idx="282">
                  <c:v>979.81999999999982</c:v>
                </c:pt>
                <c:pt idx="283">
                  <c:v>938.27000000000021</c:v>
                </c:pt>
                <c:pt idx="284">
                  <c:v>942.31</c:v>
                </c:pt>
                <c:pt idx="285">
                  <c:v>897.1</c:v>
                </c:pt>
                <c:pt idx="286">
                  <c:v>871.58</c:v>
                </c:pt>
                <c:pt idx="287">
                  <c:v>855.67000000000019</c:v>
                </c:pt>
                <c:pt idx="288">
                  <c:v>832.87</c:v>
                </c:pt>
                <c:pt idx="289">
                  <c:v>814.7800000000002</c:v>
                </c:pt>
                <c:pt idx="290">
                  <c:v>784.01</c:v>
                </c:pt>
                <c:pt idx="291">
                  <c:v>803.17000000000019</c:v>
                </c:pt>
                <c:pt idx="292">
                  <c:v>831.41</c:v>
                </c:pt>
                <c:pt idx="293">
                  <c:v>820.7</c:v>
                </c:pt>
                <c:pt idx="294">
                  <c:v>785.13</c:v>
                </c:pt>
                <c:pt idx="295">
                  <c:v>775.24</c:v>
                </c:pt>
                <c:pt idx="296">
                  <c:v>800.22</c:v>
                </c:pt>
                <c:pt idx="297">
                  <c:v>834.59</c:v>
                </c:pt>
                <c:pt idx="298">
                  <c:v>819.57</c:v>
                </c:pt>
                <c:pt idx="299">
                  <c:v>805.8499999999998</c:v>
                </c:pt>
                <c:pt idx="300">
                  <c:v>807.61</c:v>
                </c:pt>
                <c:pt idx="301">
                  <c:v>814.67000000000019</c:v>
                </c:pt>
                <c:pt idx="302">
                  <c:v>817.41</c:v>
                </c:pt>
                <c:pt idx="303">
                  <c:v>810.9</c:v>
                </c:pt>
                <c:pt idx="304">
                  <c:v>760.58</c:v>
                </c:pt>
                <c:pt idx="305">
                  <c:v>740.47</c:v>
                </c:pt>
                <c:pt idx="306">
                  <c:v>748.62</c:v>
                </c:pt>
                <c:pt idx="307">
                  <c:v>746.03</c:v>
                </c:pt>
                <c:pt idx="308">
                  <c:v>733.93</c:v>
                </c:pt>
                <c:pt idx="309">
                  <c:v>685.51</c:v>
                </c:pt>
                <c:pt idx="310">
                  <c:v>689.63</c:v>
                </c:pt>
                <c:pt idx="311">
                  <c:v>682.91</c:v>
                </c:pt>
                <c:pt idx="312">
                  <c:v>721.16</c:v>
                </c:pt>
                <c:pt idx="313">
                  <c:v>752.63</c:v>
                </c:pt>
                <c:pt idx="314">
                  <c:v>740.93999999999983</c:v>
                </c:pt>
                <c:pt idx="315">
                  <c:v>721.64</c:v>
                </c:pt>
                <c:pt idx="316">
                  <c:v>737.19</c:v>
                </c:pt>
                <c:pt idx="317">
                  <c:v>696.93</c:v>
                </c:pt>
                <c:pt idx="318">
                  <c:v>694.69</c:v>
                </c:pt>
                <c:pt idx="319">
                  <c:v>650.62</c:v>
                </c:pt>
                <c:pt idx="320">
                  <c:v>665.58</c:v>
                </c:pt>
                <c:pt idx="321">
                  <c:v>647.54999999999973</c:v>
                </c:pt>
                <c:pt idx="322">
                  <c:v>652.53</c:v>
                </c:pt>
                <c:pt idx="323">
                  <c:v>618.92999999999972</c:v>
                </c:pt>
                <c:pt idx="324">
                  <c:v>627.6</c:v>
                </c:pt>
                <c:pt idx="325">
                  <c:v>634.91999999999996</c:v>
                </c:pt>
                <c:pt idx="326">
                  <c:v>576.39</c:v>
                </c:pt>
                <c:pt idx="327">
                  <c:v>559.09</c:v>
                </c:pt>
                <c:pt idx="328">
                  <c:v>562.87</c:v>
                </c:pt>
                <c:pt idx="329">
                  <c:v>540.74</c:v>
                </c:pt>
                <c:pt idx="330">
                  <c:v>539.37</c:v>
                </c:pt>
                <c:pt idx="331">
                  <c:v>544.58000000000004</c:v>
                </c:pt>
                <c:pt idx="332">
                  <c:v>547.54999999999973</c:v>
                </c:pt>
                <c:pt idx="333">
                  <c:v>538.11</c:v>
                </c:pt>
                <c:pt idx="334">
                  <c:v>524.69000000000005</c:v>
                </c:pt>
                <c:pt idx="335">
                  <c:v>517.22</c:v>
                </c:pt>
                <c:pt idx="336">
                  <c:v>549.21</c:v>
                </c:pt>
                <c:pt idx="337">
                  <c:v>524.26</c:v>
                </c:pt>
                <c:pt idx="338">
                  <c:v>552.03</c:v>
                </c:pt>
                <c:pt idx="339">
                  <c:v>609.30999999999972</c:v>
                </c:pt>
                <c:pt idx="340">
                  <c:v>624.21</c:v>
                </c:pt>
                <c:pt idx="341">
                  <c:v>611.44999999999982</c:v>
                </c:pt>
                <c:pt idx="342">
                  <c:v>620.58000000000004</c:v>
                </c:pt>
                <c:pt idx="343">
                  <c:v>602.85999999999979</c:v>
                </c:pt>
                <c:pt idx="344">
                  <c:v>569.14</c:v>
                </c:pt>
                <c:pt idx="345">
                  <c:v>520.91</c:v>
                </c:pt>
                <c:pt idx="346">
                  <c:v>513.12</c:v>
                </c:pt>
                <c:pt idx="347">
                  <c:v>514.89</c:v>
                </c:pt>
                <c:pt idx="348">
                  <c:v>512.3399999999998</c:v>
                </c:pt>
                <c:pt idx="349">
                  <c:v>508.25</c:v>
                </c:pt>
                <c:pt idx="350">
                  <c:v>535.04</c:v>
                </c:pt>
                <c:pt idx="351">
                  <c:v>530.70000000000005</c:v>
                </c:pt>
                <c:pt idx="352">
                  <c:v>546.39</c:v>
                </c:pt>
                <c:pt idx="353">
                  <c:v>547.04</c:v>
                </c:pt>
                <c:pt idx="354">
                  <c:v>539.38</c:v>
                </c:pt>
                <c:pt idx="355">
                  <c:v>498.2</c:v>
                </c:pt>
                <c:pt idx="356">
                  <c:v>515.51</c:v>
                </c:pt>
                <c:pt idx="357">
                  <c:v>530.09</c:v>
                </c:pt>
                <c:pt idx="358">
                  <c:v>514.29000000000019</c:v>
                </c:pt>
                <c:pt idx="359">
                  <c:v>531.66</c:v>
                </c:pt>
                <c:pt idx="360">
                  <c:v>566.77000000000021</c:v>
                </c:pt>
                <c:pt idx="361">
                  <c:v>569.12</c:v>
                </c:pt>
                <c:pt idx="362">
                  <c:v>591.3399999999998</c:v>
                </c:pt>
                <c:pt idx="363">
                  <c:v>621</c:v>
                </c:pt>
                <c:pt idx="364">
                  <c:v>629.49</c:v>
                </c:pt>
                <c:pt idx="365">
                  <c:v>626.8499999999998</c:v>
                </c:pt>
                <c:pt idx="366">
                  <c:v>631.89</c:v>
                </c:pt>
                <c:pt idx="367">
                  <c:v>625.41999999999996</c:v>
                </c:pt>
                <c:pt idx="368">
                  <c:v>642.82999999999981</c:v>
                </c:pt>
                <c:pt idx="369">
                  <c:v>644.47</c:v>
                </c:pt>
              </c:numCache>
            </c:numRef>
          </c:val>
        </c:ser>
        <c:marker val="1"/>
        <c:axId val="278965632"/>
        <c:axId val="279027072"/>
      </c:lineChart>
      <c:dateAx>
        <c:axId val="278965632"/>
        <c:scaling>
          <c:orientation val="minMax"/>
          <c:min val="40051"/>
        </c:scaling>
        <c:axPos val="b"/>
        <c:numFmt formatCode="dd/mm/yyyy" sourceLinked="1"/>
        <c:tickLblPos val="nextTo"/>
        <c:crossAx val="279027072"/>
        <c:crosses val="autoZero"/>
        <c:auto val="1"/>
        <c:lblOffset val="100"/>
      </c:dateAx>
      <c:valAx>
        <c:axId val="279027072"/>
        <c:scaling>
          <c:orientation val="minMax"/>
          <c:max val="1700"/>
          <c:min val="1000"/>
        </c:scaling>
        <c:axPos val="l"/>
        <c:majorGridlines/>
        <c:numFmt formatCode="General" sourceLinked="1"/>
        <c:tickLblPos val="nextTo"/>
        <c:crossAx val="278965632"/>
        <c:crosses val="autoZero"/>
        <c:crossBetween val="between"/>
      </c:valAx>
    </c:plotArea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>
        <c:manualLayout>
          <c:layoutTarget val="inner"/>
          <c:xMode val="edge"/>
          <c:yMode val="edge"/>
          <c:x val="0.11265507436570428"/>
          <c:y val="5.1400554097404488E-2"/>
          <c:w val="0.77843985126859194"/>
          <c:h val="0.70675452026829999"/>
        </c:manualLayout>
      </c:layout>
      <c:scatterChart>
        <c:scatterStyle val="smoothMarker"/>
        <c:ser>
          <c:idx val="0"/>
          <c:order val="0"/>
          <c:tx>
            <c:strRef>
              <c:f>'snp500'!$B$1</c:f>
              <c:strCache>
                <c:ptCount val="1"/>
                <c:pt idx="0">
                  <c:v>S&amp;P500</c:v>
                </c:pt>
              </c:strCache>
            </c:strRef>
          </c:tx>
          <c:marker>
            <c:symbol val="none"/>
          </c:marker>
          <c:xVal>
            <c:numRef>
              <c:f>'snp500'!$A$2:$A$373</c:f>
              <c:numCache>
                <c:formatCode>dd/mm/yyyy</c:formatCode>
                <c:ptCount val="372"/>
                <c:pt idx="0">
                  <c:v>40357</c:v>
                </c:pt>
                <c:pt idx="1">
                  <c:v>40354</c:v>
                </c:pt>
                <c:pt idx="2">
                  <c:v>40353</c:v>
                </c:pt>
                <c:pt idx="3">
                  <c:v>40352</c:v>
                </c:pt>
                <c:pt idx="4">
                  <c:v>40351</c:v>
                </c:pt>
                <c:pt idx="5">
                  <c:v>40350</c:v>
                </c:pt>
                <c:pt idx="6">
                  <c:v>40347</c:v>
                </c:pt>
                <c:pt idx="7">
                  <c:v>40346</c:v>
                </c:pt>
                <c:pt idx="8">
                  <c:v>40345</c:v>
                </c:pt>
                <c:pt idx="9">
                  <c:v>40344</c:v>
                </c:pt>
                <c:pt idx="10">
                  <c:v>40343</c:v>
                </c:pt>
                <c:pt idx="11">
                  <c:v>40340</c:v>
                </c:pt>
                <c:pt idx="12">
                  <c:v>40339</c:v>
                </c:pt>
                <c:pt idx="13">
                  <c:v>40338</c:v>
                </c:pt>
                <c:pt idx="14">
                  <c:v>40337</c:v>
                </c:pt>
                <c:pt idx="15">
                  <c:v>40336</c:v>
                </c:pt>
                <c:pt idx="16">
                  <c:v>40333</c:v>
                </c:pt>
                <c:pt idx="17">
                  <c:v>40332</c:v>
                </c:pt>
                <c:pt idx="18">
                  <c:v>40331</c:v>
                </c:pt>
                <c:pt idx="19">
                  <c:v>40330</c:v>
                </c:pt>
                <c:pt idx="20">
                  <c:v>40326</c:v>
                </c:pt>
                <c:pt idx="21">
                  <c:v>40325</c:v>
                </c:pt>
                <c:pt idx="22">
                  <c:v>40324</c:v>
                </c:pt>
                <c:pt idx="23">
                  <c:v>40323</c:v>
                </c:pt>
                <c:pt idx="24">
                  <c:v>40322</c:v>
                </c:pt>
                <c:pt idx="25">
                  <c:v>40319</c:v>
                </c:pt>
                <c:pt idx="26">
                  <c:v>40318</c:v>
                </c:pt>
                <c:pt idx="27">
                  <c:v>40317</c:v>
                </c:pt>
                <c:pt idx="28">
                  <c:v>40316</c:v>
                </c:pt>
                <c:pt idx="29">
                  <c:v>40315</c:v>
                </c:pt>
                <c:pt idx="30">
                  <c:v>40312</c:v>
                </c:pt>
                <c:pt idx="31">
                  <c:v>40311</c:v>
                </c:pt>
                <c:pt idx="32">
                  <c:v>40310</c:v>
                </c:pt>
                <c:pt idx="33">
                  <c:v>40309</c:v>
                </c:pt>
                <c:pt idx="34">
                  <c:v>40308</c:v>
                </c:pt>
                <c:pt idx="35">
                  <c:v>40305</c:v>
                </c:pt>
                <c:pt idx="36">
                  <c:v>40304</c:v>
                </c:pt>
                <c:pt idx="37">
                  <c:v>40303</c:v>
                </c:pt>
                <c:pt idx="38">
                  <c:v>40302</c:v>
                </c:pt>
                <c:pt idx="39">
                  <c:v>40301</c:v>
                </c:pt>
                <c:pt idx="40">
                  <c:v>40298</c:v>
                </c:pt>
                <c:pt idx="41">
                  <c:v>40297</c:v>
                </c:pt>
                <c:pt idx="42">
                  <c:v>40296</c:v>
                </c:pt>
                <c:pt idx="43">
                  <c:v>40295</c:v>
                </c:pt>
                <c:pt idx="44">
                  <c:v>40294</c:v>
                </c:pt>
                <c:pt idx="45">
                  <c:v>40291</c:v>
                </c:pt>
                <c:pt idx="46">
                  <c:v>40290</c:v>
                </c:pt>
                <c:pt idx="47">
                  <c:v>40289</c:v>
                </c:pt>
                <c:pt idx="48">
                  <c:v>40288</c:v>
                </c:pt>
                <c:pt idx="49">
                  <c:v>40287</c:v>
                </c:pt>
                <c:pt idx="50">
                  <c:v>40284</c:v>
                </c:pt>
                <c:pt idx="51">
                  <c:v>40283</c:v>
                </c:pt>
                <c:pt idx="52">
                  <c:v>40282</c:v>
                </c:pt>
                <c:pt idx="53">
                  <c:v>40281</c:v>
                </c:pt>
                <c:pt idx="54">
                  <c:v>40280</c:v>
                </c:pt>
                <c:pt idx="55">
                  <c:v>40277</c:v>
                </c:pt>
                <c:pt idx="56">
                  <c:v>40276</c:v>
                </c:pt>
                <c:pt idx="57">
                  <c:v>40275</c:v>
                </c:pt>
                <c:pt idx="58">
                  <c:v>40274</c:v>
                </c:pt>
                <c:pt idx="59">
                  <c:v>40273</c:v>
                </c:pt>
                <c:pt idx="60">
                  <c:v>40269</c:v>
                </c:pt>
                <c:pt idx="61">
                  <c:v>40268</c:v>
                </c:pt>
                <c:pt idx="62">
                  <c:v>40267</c:v>
                </c:pt>
                <c:pt idx="63">
                  <c:v>40266</c:v>
                </c:pt>
                <c:pt idx="64">
                  <c:v>40263</c:v>
                </c:pt>
                <c:pt idx="65">
                  <c:v>40262</c:v>
                </c:pt>
                <c:pt idx="66">
                  <c:v>40261</c:v>
                </c:pt>
                <c:pt idx="67">
                  <c:v>40260</c:v>
                </c:pt>
                <c:pt idx="68">
                  <c:v>40259</c:v>
                </c:pt>
                <c:pt idx="69">
                  <c:v>40256</c:v>
                </c:pt>
                <c:pt idx="70">
                  <c:v>40255</c:v>
                </c:pt>
                <c:pt idx="71">
                  <c:v>40254</c:v>
                </c:pt>
                <c:pt idx="72">
                  <c:v>40253</c:v>
                </c:pt>
                <c:pt idx="73">
                  <c:v>40252</c:v>
                </c:pt>
                <c:pt idx="74">
                  <c:v>40249</c:v>
                </c:pt>
                <c:pt idx="75">
                  <c:v>40248</c:v>
                </c:pt>
                <c:pt idx="76">
                  <c:v>40247</c:v>
                </c:pt>
                <c:pt idx="77">
                  <c:v>40246</c:v>
                </c:pt>
                <c:pt idx="78">
                  <c:v>40245</c:v>
                </c:pt>
                <c:pt idx="79">
                  <c:v>40242</c:v>
                </c:pt>
                <c:pt idx="80">
                  <c:v>40241</c:v>
                </c:pt>
                <c:pt idx="81">
                  <c:v>40240</c:v>
                </c:pt>
                <c:pt idx="82">
                  <c:v>40239</c:v>
                </c:pt>
                <c:pt idx="83">
                  <c:v>40238</c:v>
                </c:pt>
                <c:pt idx="84">
                  <c:v>40235</c:v>
                </c:pt>
                <c:pt idx="85">
                  <c:v>40234</c:v>
                </c:pt>
                <c:pt idx="86">
                  <c:v>40233</c:v>
                </c:pt>
                <c:pt idx="87">
                  <c:v>40232</c:v>
                </c:pt>
                <c:pt idx="88">
                  <c:v>40231</c:v>
                </c:pt>
                <c:pt idx="89">
                  <c:v>40228</c:v>
                </c:pt>
                <c:pt idx="90">
                  <c:v>40227</c:v>
                </c:pt>
                <c:pt idx="91">
                  <c:v>40226</c:v>
                </c:pt>
                <c:pt idx="92">
                  <c:v>40225</c:v>
                </c:pt>
                <c:pt idx="93">
                  <c:v>40221</c:v>
                </c:pt>
                <c:pt idx="94">
                  <c:v>40220</c:v>
                </c:pt>
                <c:pt idx="95">
                  <c:v>40219</c:v>
                </c:pt>
                <c:pt idx="96">
                  <c:v>40218</c:v>
                </c:pt>
                <c:pt idx="97">
                  <c:v>40217</c:v>
                </c:pt>
                <c:pt idx="98">
                  <c:v>40214</c:v>
                </c:pt>
                <c:pt idx="99">
                  <c:v>40213</c:v>
                </c:pt>
                <c:pt idx="100">
                  <c:v>40212</c:v>
                </c:pt>
                <c:pt idx="101">
                  <c:v>40211</c:v>
                </c:pt>
                <c:pt idx="102">
                  <c:v>40210</c:v>
                </c:pt>
                <c:pt idx="103">
                  <c:v>40207</c:v>
                </c:pt>
                <c:pt idx="104">
                  <c:v>40206</c:v>
                </c:pt>
                <c:pt idx="105">
                  <c:v>40205</c:v>
                </c:pt>
                <c:pt idx="106">
                  <c:v>40204</c:v>
                </c:pt>
                <c:pt idx="107">
                  <c:v>40203</c:v>
                </c:pt>
                <c:pt idx="108">
                  <c:v>40200</c:v>
                </c:pt>
                <c:pt idx="109">
                  <c:v>40199</c:v>
                </c:pt>
                <c:pt idx="110">
                  <c:v>40198</c:v>
                </c:pt>
                <c:pt idx="111">
                  <c:v>40197</c:v>
                </c:pt>
                <c:pt idx="112">
                  <c:v>40193</c:v>
                </c:pt>
                <c:pt idx="113">
                  <c:v>40192</c:v>
                </c:pt>
                <c:pt idx="114">
                  <c:v>40191</c:v>
                </c:pt>
                <c:pt idx="115">
                  <c:v>40190</c:v>
                </c:pt>
                <c:pt idx="116">
                  <c:v>40189</c:v>
                </c:pt>
                <c:pt idx="117">
                  <c:v>40186</c:v>
                </c:pt>
                <c:pt idx="118">
                  <c:v>40185</c:v>
                </c:pt>
                <c:pt idx="119">
                  <c:v>40184</c:v>
                </c:pt>
                <c:pt idx="120">
                  <c:v>40183</c:v>
                </c:pt>
                <c:pt idx="121">
                  <c:v>40182</c:v>
                </c:pt>
                <c:pt idx="122">
                  <c:v>40178</c:v>
                </c:pt>
                <c:pt idx="123">
                  <c:v>40177</c:v>
                </c:pt>
                <c:pt idx="124">
                  <c:v>40176</c:v>
                </c:pt>
                <c:pt idx="125">
                  <c:v>40175</c:v>
                </c:pt>
                <c:pt idx="126">
                  <c:v>40171</c:v>
                </c:pt>
                <c:pt idx="127">
                  <c:v>40170</c:v>
                </c:pt>
                <c:pt idx="128">
                  <c:v>40169</c:v>
                </c:pt>
                <c:pt idx="129">
                  <c:v>40168</c:v>
                </c:pt>
                <c:pt idx="130">
                  <c:v>40165</c:v>
                </c:pt>
                <c:pt idx="131">
                  <c:v>40164</c:v>
                </c:pt>
                <c:pt idx="132">
                  <c:v>40163</c:v>
                </c:pt>
                <c:pt idx="133">
                  <c:v>40162</c:v>
                </c:pt>
                <c:pt idx="134">
                  <c:v>40161</c:v>
                </c:pt>
                <c:pt idx="135">
                  <c:v>40158</c:v>
                </c:pt>
                <c:pt idx="136">
                  <c:v>40157</c:v>
                </c:pt>
                <c:pt idx="137">
                  <c:v>40156</c:v>
                </c:pt>
                <c:pt idx="138">
                  <c:v>40155</c:v>
                </c:pt>
                <c:pt idx="139">
                  <c:v>40154</c:v>
                </c:pt>
                <c:pt idx="140">
                  <c:v>40151</c:v>
                </c:pt>
                <c:pt idx="141">
                  <c:v>40150</c:v>
                </c:pt>
                <c:pt idx="142">
                  <c:v>40149</c:v>
                </c:pt>
                <c:pt idx="143">
                  <c:v>40148</c:v>
                </c:pt>
                <c:pt idx="144">
                  <c:v>40147</c:v>
                </c:pt>
                <c:pt idx="145">
                  <c:v>40144</c:v>
                </c:pt>
                <c:pt idx="146">
                  <c:v>40142</c:v>
                </c:pt>
                <c:pt idx="147">
                  <c:v>40141</c:v>
                </c:pt>
                <c:pt idx="148">
                  <c:v>40140</c:v>
                </c:pt>
                <c:pt idx="149">
                  <c:v>40137</c:v>
                </c:pt>
                <c:pt idx="150">
                  <c:v>40136</c:v>
                </c:pt>
                <c:pt idx="151">
                  <c:v>40135</c:v>
                </c:pt>
                <c:pt idx="152">
                  <c:v>40134</c:v>
                </c:pt>
                <c:pt idx="153">
                  <c:v>40133</c:v>
                </c:pt>
                <c:pt idx="154">
                  <c:v>40130</c:v>
                </c:pt>
                <c:pt idx="155">
                  <c:v>40129</c:v>
                </c:pt>
                <c:pt idx="156">
                  <c:v>40128</c:v>
                </c:pt>
                <c:pt idx="157">
                  <c:v>40127</c:v>
                </c:pt>
                <c:pt idx="158">
                  <c:v>40126</c:v>
                </c:pt>
                <c:pt idx="159">
                  <c:v>40123</c:v>
                </c:pt>
                <c:pt idx="160">
                  <c:v>40122</c:v>
                </c:pt>
                <c:pt idx="161">
                  <c:v>40121</c:v>
                </c:pt>
                <c:pt idx="162">
                  <c:v>40120</c:v>
                </c:pt>
                <c:pt idx="163">
                  <c:v>40119</c:v>
                </c:pt>
                <c:pt idx="164">
                  <c:v>40116</c:v>
                </c:pt>
                <c:pt idx="165">
                  <c:v>40115</c:v>
                </c:pt>
                <c:pt idx="166">
                  <c:v>40114</c:v>
                </c:pt>
                <c:pt idx="167">
                  <c:v>40113</c:v>
                </c:pt>
                <c:pt idx="168">
                  <c:v>40112</c:v>
                </c:pt>
                <c:pt idx="169">
                  <c:v>40109</c:v>
                </c:pt>
                <c:pt idx="170">
                  <c:v>40108</c:v>
                </c:pt>
                <c:pt idx="171">
                  <c:v>40107</c:v>
                </c:pt>
                <c:pt idx="172">
                  <c:v>40106</c:v>
                </c:pt>
                <c:pt idx="173">
                  <c:v>40105</c:v>
                </c:pt>
                <c:pt idx="174">
                  <c:v>40102</c:v>
                </c:pt>
                <c:pt idx="175">
                  <c:v>40101</c:v>
                </c:pt>
                <c:pt idx="176">
                  <c:v>40100</c:v>
                </c:pt>
                <c:pt idx="177">
                  <c:v>40099</c:v>
                </c:pt>
                <c:pt idx="178">
                  <c:v>40098</c:v>
                </c:pt>
                <c:pt idx="179">
                  <c:v>40095</c:v>
                </c:pt>
                <c:pt idx="180">
                  <c:v>40094</c:v>
                </c:pt>
                <c:pt idx="181">
                  <c:v>40093</c:v>
                </c:pt>
                <c:pt idx="182">
                  <c:v>40092</c:v>
                </c:pt>
                <c:pt idx="183">
                  <c:v>40091</c:v>
                </c:pt>
                <c:pt idx="184">
                  <c:v>40088</c:v>
                </c:pt>
                <c:pt idx="185">
                  <c:v>40087</c:v>
                </c:pt>
                <c:pt idx="186">
                  <c:v>40086</c:v>
                </c:pt>
                <c:pt idx="187">
                  <c:v>40085</c:v>
                </c:pt>
                <c:pt idx="188">
                  <c:v>40084</c:v>
                </c:pt>
                <c:pt idx="189">
                  <c:v>40081</c:v>
                </c:pt>
                <c:pt idx="190">
                  <c:v>40080</c:v>
                </c:pt>
                <c:pt idx="191">
                  <c:v>40079</c:v>
                </c:pt>
                <c:pt idx="192">
                  <c:v>40078</c:v>
                </c:pt>
                <c:pt idx="193">
                  <c:v>40077</c:v>
                </c:pt>
                <c:pt idx="194">
                  <c:v>40074</c:v>
                </c:pt>
                <c:pt idx="195">
                  <c:v>40073</c:v>
                </c:pt>
                <c:pt idx="196">
                  <c:v>40072</c:v>
                </c:pt>
                <c:pt idx="197">
                  <c:v>40071</c:v>
                </c:pt>
                <c:pt idx="198">
                  <c:v>40070</c:v>
                </c:pt>
                <c:pt idx="199">
                  <c:v>40067</c:v>
                </c:pt>
                <c:pt idx="200">
                  <c:v>40066</c:v>
                </c:pt>
                <c:pt idx="201">
                  <c:v>40065</c:v>
                </c:pt>
                <c:pt idx="202">
                  <c:v>40064</c:v>
                </c:pt>
                <c:pt idx="203">
                  <c:v>40060</c:v>
                </c:pt>
                <c:pt idx="204">
                  <c:v>40059</c:v>
                </c:pt>
                <c:pt idx="205">
                  <c:v>40058</c:v>
                </c:pt>
                <c:pt idx="206">
                  <c:v>40057</c:v>
                </c:pt>
                <c:pt idx="207">
                  <c:v>40056</c:v>
                </c:pt>
                <c:pt idx="208">
                  <c:v>40053</c:v>
                </c:pt>
                <c:pt idx="209">
                  <c:v>40052</c:v>
                </c:pt>
                <c:pt idx="210">
                  <c:v>40051</c:v>
                </c:pt>
                <c:pt idx="211">
                  <c:v>40050</c:v>
                </c:pt>
                <c:pt idx="212">
                  <c:v>40049</c:v>
                </c:pt>
                <c:pt idx="213">
                  <c:v>40046</c:v>
                </c:pt>
                <c:pt idx="214">
                  <c:v>40045</c:v>
                </c:pt>
                <c:pt idx="215">
                  <c:v>40044</c:v>
                </c:pt>
                <c:pt idx="216">
                  <c:v>40043</c:v>
                </c:pt>
                <c:pt idx="217">
                  <c:v>40042</c:v>
                </c:pt>
                <c:pt idx="218">
                  <c:v>40039</c:v>
                </c:pt>
                <c:pt idx="219">
                  <c:v>40038</c:v>
                </c:pt>
                <c:pt idx="220">
                  <c:v>40037</c:v>
                </c:pt>
                <c:pt idx="221">
                  <c:v>40036</c:v>
                </c:pt>
                <c:pt idx="222">
                  <c:v>40035</c:v>
                </c:pt>
                <c:pt idx="223">
                  <c:v>40032</c:v>
                </c:pt>
                <c:pt idx="224">
                  <c:v>40031</c:v>
                </c:pt>
                <c:pt idx="225">
                  <c:v>40030</c:v>
                </c:pt>
                <c:pt idx="226">
                  <c:v>40029</c:v>
                </c:pt>
                <c:pt idx="227">
                  <c:v>40028</c:v>
                </c:pt>
                <c:pt idx="228">
                  <c:v>40025</c:v>
                </c:pt>
                <c:pt idx="229">
                  <c:v>40024</c:v>
                </c:pt>
                <c:pt idx="230">
                  <c:v>40023</c:v>
                </c:pt>
                <c:pt idx="231">
                  <c:v>40022</c:v>
                </c:pt>
                <c:pt idx="232">
                  <c:v>40021</c:v>
                </c:pt>
                <c:pt idx="233">
                  <c:v>40018</c:v>
                </c:pt>
                <c:pt idx="234">
                  <c:v>40017</c:v>
                </c:pt>
                <c:pt idx="235">
                  <c:v>40016</c:v>
                </c:pt>
                <c:pt idx="236">
                  <c:v>40015</c:v>
                </c:pt>
                <c:pt idx="237">
                  <c:v>40014</c:v>
                </c:pt>
                <c:pt idx="238">
                  <c:v>40011</c:v>
                </c:pt>
                <c:pt idx="239">
                  <c:v>40010</c:v>
                </c:pt>
                <c:pt idx="240">
                  <c:v>40009</c:v>
                </c:pt>
                <c:pt idx="241">
                  <c:v>40008</c:v>
                </c:pt>
                <c:pt idx="242">
                  <c:v>40007</c:v>
                </c:pt>
                <c:pt idx="243">
                  <c:v>40004</c:v>
                </c:pt>
                <c:pt idx="244">
                  <c:v>40003</c:v>
                </c:pt>
                <c:pt idx="245">
                  <c:v>40002</c:v>
                </c:pt>
                <c:pt idx="246">
                  <c:v>40001</c:v>
                </c:pt>
                <c:pt idx="247">
                  <c:v>40000</c:v>
                </c:pt>
                <c:pt idx="248">
                  <c:v>39996</c:v>
                </c:pt>
                <c:pt idx="249">
                  <c:v>39995</c:v>
                </c:pt>
                <c:pt idx="250">
                  <c:v>39994</c:v>
                </c:pt>
                <c:pt idx="251">
                  <c:v>39993</c:v>
                </c:pt>
                <c:pt idx="252">
                  <c:v>39990</c:v>
                </c:pt>
                <c:pt idx="253">
                  <c:v>39989</c:v>
                </c:pt>
                <c:pt idx="254">
                  <c:v>39988</c:v>
                </c:pt>
                <c:pt idx="255">
                  <c:v>39987</c:v>
                </c:pt>
                <c:pt idx="256">
                  <c:v>39986</c:v>
                </c:pt>
                <c:pt idx="257">
                  <c:v>39983</c:v>
                </c:pt>
                <c:pt idx="258">
                  <c:v>39982</c:v>
                </c:pt>
                <c:pt idx="259">
                  <c:v>39981</c:v>
                </c:pt>
                <c:pt idx="260">
                  <c:v>39980</c:v>
                </c:pt>
                <c:pt idx="261">
                  <c:v>39979</c:v>
                </c:pt>
                <c:pt idx="262">
                  <c:v>39976</c:v>
                </c:pt>
                <c:pt idx="263">
                  <c:v>39975</c:v>
                </c:pt>
                <c:pt idx="264">
                  <c:v>39974</c:v>
                </c:pt>
                <c:pt idx="265">
                  <c:v>39973</c:v>
                </c:pt>
                <c:pt idx="266">
                  <c:v>39972</c:v>
                </c:pt>
                <c:pt idx="267">
                  <c:v>39969</c:v>
                </c:pt>
                <c:pt idx="268">
                  <c:v>39968</c:v>
                </c:pt>
                <c:pt idx="269">
                  <c:v>39967</c:v>
                </c:pt>
                <c:pt idx="270">
                  <c:v>39966</c:v>
                </c:pt>
                <c:pt idx="271">
                  <c:v>39965</c:v>
                </c:pt>
                <c:pt idx="272">
                  <c:v>39962</c:v>
                </c:pt>
                <c:pt idx="273">
                  <c:v>39961</c:v>
                </c:pt>
                <c:pt idx="274">
                  <c:v>39960</c:v>
                </c:pt>
                <c:pt idx="275">
                  <c:v>39959</c:v>
                </c:pt>
                <c:pt idx="276">
                  <c:v>39955</c:v>
                </c:pt>
                <c:pt idx="277">
                  <c:v>39954</c:v>
                </c:pt>
                <c:pt idx="278">
                  <c:v>39953</c:v>
                </c:pt>
                <c:pt idx="279">
                  <c:v>39952</c:v>
                </c:pt>
                <c:pt idx="280">
                  <c:v>39951</c:v>
                </c:pt>
                <c:pt idx="281">
                  <c:v>39948</c:v>
                </c:pt>
                <c:pt idx="282">
                  <c:v>39947</c:v>
                </c:pt>
                <c:pt idx="283">
                  <c:v>39946</c:v>
                </c:pt>
                <c:pt idx="284">
                  <c:v>39945</c:v>
                </c:pt>
                <c:pt idx="285">
                  <c:v>39944</c:v>
                </c:pt>
                <c:pt idx="286">
                  <c:v>39941</c:v>
                </c:pt>
                <c:pt idx="287">
                  <c:v>39940</c:v>
                </c:pt>
                <c:pt idx="288">
                  <c:v>39939</c:v>
                </c:pt>
                <c:pt idx="289">
                  <c:v>39938</c:v>
                </c:pt>
                <c:pt idx="290">
                  <c:v>39937</c:v>
                </c:pt>
                <c:pt idx="291">
                  <c:v>39934</c:v>
                </c:pt>
                <c:pt idx="292">
                  <c:v>39933</c:v>
                </c:pt>
                <c:pt idx="293">
                  <c:v>39932</c:v>
                </c:pt>
                <c:pt idx="294">
                  <c:v>39931</c:v>
                </c:pt>
                <c:pt idx="295">
                  <c:v>39930</c:v>
                </c:pt>
                <c:pt idx="296">
                  <c:v>39927</c:v>
                </c:pt>
                <c:pt idx="297">
                  <c:v>39926</c:v>
                </c:pt>
                <c:pt idx="298">
                  <c:v>39925</c:v>
                </c:pt>
                <c:pt idx="299">
                  <c:v>39924</c:v>
                </c:pt>
                <c:pt idx="300">
                  <c:v>39923</c:v>
                </c:pt>
                <c:pt idx="301">
                  <c:v>39920</c:v>
                </c:pt>
                <c:pt idx="302">
                  <c:v>39919</c:v>
                </c:pt>
                <c:pt idx="303">
                  <c:v>39918</c:v>
                </c:pt>
                <c:pt idx="304">
                  <c:v>39917</c:v>
                </c:pt>
                <c:pt idx="305">
                  <c:v>39916</c:v>
                </c:pt>
                <c:pt idx="306">
                  <c:v>39912</c:v>
                </c:pt>
                <c:pt idx="307">
                  <c:v>39911</c:v>
                </c:pt>
                <c:pt idx="308">
                  <c:v>39910</c:v>
                </c:pt>
                <c:pt idx="309">
                  <c:v>39909</c:v>
                </c:pt>
                <c:pt idx="310">
                  <c:v>39906</c:v>
                </c:pt>
                <c:pt idx="311">
                  <c:v>39905</c:v>
                </c:pt>
                <c:pt idx="312">
                  <c:v>39904</c:v>
                </c:pt>
                <c:pt idx="313">
                  <c:v>39903</c:v>
                </c:pt>
                <c:pt idx="314">
                  <c:v>39902</c:v>
                </c:pt>
                <c:pt idx="315">
                  <c:v>39899</c:v>
                </c:pt>
                <c:pt idx="316">
                  <c:v>39898</c:v>
                </c:pt>
                <c:pt idx="317">
                  <c:v>39897</c:v>
                </c:pt>
                <c:pt idx="318">
                  <c:v>39896</c:v>
                </c:pt>
                <c:pt idx="319">
                  <c:v>39895</c:v>
                </c:pt>
                <c:pt idx="320">
                  <c:v>39892</c:v>
                </c:pt>
                <c:pt idx="321">
                  <c:v>39891</c:v>
                </c:pt>
                <c:pt idx="322">
                  <c:v>39890</c:v>
                </c:pt>
                <c:pt idx="323">
                  <c:v>39889</c:v>
                </c:pt>
                <c:pt idx="324">
                  <c:v>39888</c:v>
                </c:pt>
                <c:pt idx="325">
                  <c:v>39885</c:v>
                </c:pt>
                <c:pt idx="326">
                  <c:v>39884</c:v>
                </c:pt>
                <c:pt idx="327">
                  <c:v>39883</c:v>
                </c:pt>
                <c:pt idx="328">
                  <c:v>39882</c:v>
                </c:pt>
                <c:pt idx="329">
                  <c:v>39881</c:v>
                </c:pt>
                <c:pt idx="330">
                  <c:v>39878</c:v>
                </c:pt>
                <c:pt idx="331">
                  <c:v>39877</c:v>
                </c:pt>
                <c:pt idx="332">
                  <c:v>39876</c:v>
                </c:pt>
                <c:pt idx="333">
                  <c:v>39875</c:v>
                </c:pt>
                <c:pt idx="334">
                  <c:v>39874</c:v>
                </c:pt>
                <c:pt idx="335">
                  <c:v>39871</c:v>
                </c:pt>
                <c:pt idx="336">
                  <c:v>39870</c:v>
                </c:pt>
                <c:pt idx="337">
                  <c:v>39869</c:v>
                </c:pt>
                <c:pt idx="338">
                  <c:v>39868</c:v>
                </c:pt>
                <c:pt idx="339">
                  <c:v>39867</c:v>
                </c:pt>
                <c:pt idx="340">
                  <c:v>39864</c:v>
                </c:pt>
                <c:pt idx="341">
                  <c:v>39863</c:v>
                </c:pt>
                <c:pt idx="342">
                  <c:v>39862</c:v>
                </c:pt>
                <c:pt idx="343">
                  <c:v>39861</c:v>
                </c:pt>
                <c:pt idx="344">
                  <c:v>39857</c:v>
                </c:pt>
                <c:pt idx="345">
                  <c:v>39856</c:v>
                </c:pt>
                <c:pt idx="346">
                  <c:v>39855</c:v>
                </c:pt>
                <c:pt idx="347">
                  <c:v>39854</c:v>
                </c:pt>
                <c:pt idx="348">
                  <c:v>39853</c:v>
                </c:pt>
                <c:pt idx="349">
                  <c:v>39850</c:v>
                </c:pt>
                <c:pt idx="350">
                  <c:v>39849</c:v>
                </c:pt>
                <c:pt idx="351">
                  <c:v>39848</c:v>
                </c:pt>
                <c:pt idx="352">
                  <c:v>39847</c:v>
                </c:pt>
                <c:pt idx="353">
                  <c:v>39846</c:v>
                </c:pt>
                <c:pt idx="354">
                  <c:v>39843</c:v>
                </c:pt>
                <c:pt idx="355">
                  <c:v>39842</c:v>
                </c:pt>
                <c:pt idx="356">
                  <c:v>39841</c:v>
                </c:pt>
                <c:pt idx="357">
                  <c:v>39840</c:v>
                </c:pt>
                <c:pt idx="358">
                  <c:v>39839</c:v>
                </c:pt>
                <c:pt idx="359">
                  <c:v>39836</c:v>
                </c:pt>
                <c:pt idx="360">
                  <c:v>39835</c:v>
                </c:pt>
                <c:pt idx="361">
                  <c:v>39834</c:v>
                </c:pt>
                <c:pt idx="362">
                  <c:v>39833</c:v>
                </c:pt>
                <c:pt idx="363">
                  <c:v>39829</c:v>
                </c:pt>
                <c:pt idx="364">
                  <c:v>39828</c:v>
                </c:pt>
                <c:pt idx="365">
                  <c:v>39827</c:v>
                </c:pt>
                <c:pt idx="366">
                  <c:v>39826</c:v>
                </c:pt>
                <c:pt idx="367">
                  <c:v>39825</c:v>
                </c:pt>
                <c:pt idx="368">
                  <c:v>39822</c:v>
                </c:pt>
                <c:pt idx="369">
                  <c:v>39821</c:v>
                </c:pt>
                <c:pt idx="370">
                  <c:v>39820</c:v>
                </c:pt>
                <c:pt idx="371">
                  <c:v>39819</c:v>
                </c:pt>
              </c:numCache>
            </c:numRef>
          </c:xVal>
          <c:yVal>
            <c:numRef>
              <c:f>'snp500'!$B$2:$B$373</c:f>
              <c:numCache>
                <c:formatCode>General</c:formatCode>
                <c:ptCount val="372"/>
                <c:pt idx="0">
                  <c:v>1074.57</c:v>
                </c:pt>
                <c:pt idx="1">
                  <c:v>1076.76</c:v>
                </c:pt>
                <c:pt idx="2">
                  <c:v>1073.6899999999998</c:v>
                </c:pt>
                <c:pt idx="3">
                  <c:v>1092.04</c:v>
                </c:pt>
                <c:pt idx="4">
                  <c:v>1095.31</c:v>
                </c:pt>
                <c:pt idx="5">
                  <c:v>1113.2</c:v>
                </c:pt>
                <c:pt idx="6">
                  <c:v>1117.51</c:v>
                </c:pt>
                <c:pt idx="7">
                  <c:v>1116.04</c:v>
                </c:pt>
                <c:pt idx="8">
                  <c:v>1114.6099999999999</c:v>
                </c:pt>
                <c:pt idx="9">
                  <c:v>1115.23</c:v>
                </c:pt>
                <c:pt idx="10">
                  <c:v>1089.6299999999999</c:v>
                </c:pt>
                <c:pt idx="11">
                  <c:v>1091.5999999999999</c:v>
                </c:pt>
                <c:pt idx="12">
                  <c:v>1086.8399999999999</c:v>
                </c:pt>
                <c:pt idx="13">
                  <c:v>1055.6899999999998</c:v>
                </c:pt>
                <c:pt idx="14">
                  <c:v>1062</c:v>
                </c:pt>
                <c:pt idx="15">
                  <c:v>1050.47</c:v>
                </c:pt>
                <c:pt idx="16">
                  <c:v>1064.8799999999999</c:v>
                </c:pt>
                <c:pt idx="17">
                  <c:v>1102.83</c:v>
                </c:pt>
                <c:pt idx="18">
                  <c:v>1098.3799999999999</c:v>
                </c:pt>
                <c:pt idx="19">
                  <c:v>1070.71</c:v>
                </c:pt>
                <c:pt idx="20">
                  <c:v>1089.4100000000001</c:v>
                </c:pt>
                <c:pt idx="21">
                  <c:v>1103.06</c:v>
                </c:pt>
                <c:pt idx="22">
                  <c:v>1067.95</c:v>
                </c:pt>
                <c:pt idx="23">
                  <c:v>1074.03</c:v>
                </c:pt>
                <c:pt idx="24">
                  <c:v>1073.6499999999999</c:v>
                </c:pt>
                <c:pt idx="25">
                  <c:v>1087.6899999999998</c:v>
                </c:pt>
                <c:pt idx="26">
                  <c:v>1071.5899999999999</c:v>
                </c:pt>
                <c:pt idx="27">
                  <c:v>1115.05</c:v>
                </c:pt>
                <c:pt idx="28">
                  <c:v>1120.8</c:v>
                </c:pt>
                <c:pt idx="29">
                  <c:v>1136.94</c:v>
                </c:pt>
                <c:pt idx="30">
                  <c:v>1135.6799999999998</c:v>
                </c:pt>
                <c:pt idx="31">
                  <c:v>1157.44</c:v>
                </c:pt>
                <c:pt idx="32">
                  <c:v>1171.6699999999998</c:v>
                </c:pt>
                <c:pt idx="33">
                  <c:v>1155.79</c:v>
                </c:pt>
                <c:pt idx="34">
                  <c:v>1159.73</c:v>
                </c:pt>
                <c:pt idx="35">
                  <c:v>1110.8799999999999</c:v>
                </c:pt>
                <c:pt idx="36">
                  <c:v>1128.1499999999999</c:v>
                </c:pt>
                <c:pt idx="37">
                  <c:v>1165.9000000000001</c:v>
                </c:pt>
                <c:pt idx="38">
                  <c:v>1173.5999999999999</c:v>
                </c:pt>
                <c:pt idx="39">
                  <c:v>1202.26</c:v>
                </c:pt>
                <c:pt idx="40">
                  <c:v>1186.6899999999998</c:v>
                </c:pt>
                <c:pt idx="41">
                  <c:v>1206.78</c:v>
                </c:pt>
                <c:pt idx="42">
                  <c:v>1191.3599999999999</c:v>
                </c:pt>
                <c:pt idx="43">
                  <c:v>1183.71</c:v>
                </c:pt>
                <c:pt idx="44">
                  <c:v>1212.05</c:v>
                </c:pt>
                <c:pt idx="45">
                  <c:v>1217.28</c:v>
                </c:pt>
                <c:pt idx="46">
                  <c:v>1208.6699999999998</c:v>
                </c:pt>
                <c:pt idx="47">
                  <c:v>1205.94</c:v>
                </c:pt>
                <c:pt idx="48">
                  <c:v>1207.1699999999998</c:v>
                </c:pt>
                <c:pt idx="49">
                  <c:v>1197.52</c:v>
                </c:pt>
                <c:pt idx="50">
                  <c:v>1192.1299999999999</c:v>
                </c:pt>
                <c:pt idx="51">
                  <c:v>1211.6699999999998</c:v>
                </c:pt>
                <c:pt idx="52">
                  <c:v>1210.6499999999999</c:v>
                </c:pt>
                <c:pt idx="53">
                  <c:v>1197.3</c:v>
                </c:pt>
                <c:pt idx="54">
                  <c:v>1196.48</c:v>
                </c:pt>
                <c:pt idx="55">
                  <c:v>1194.3699999999999</c:v>
                </c:pt>
                <c:pt idx="56">
                  <c:v>1186.44</c:v>
                </c:pt>
                <c:pt idx="57">
                  <c:v>1182.45</c:v>
                </c:pt>
                <c:pt idx="58">
                  <c:v>1189.44</c:v>
                </c:pt>
                <c:pt idx="59">
                  <c:v>1187.44</c:v>
                </c:pt>
                <c:pt idx="60">
                  <c:v>1178.0999999999999</c:v>
                </c:pt>
                <c:pt idx="61">
                  <c:v>1169.43</c:v>
                </c:pt>
                <c:pt idx="62">
                  <c:v>1173.27</c:v>
                </c:pt>
                <c:pt idx="63">
                  <c:v>1173.22</c:v>
                </c:pt>
                <c:pt idx="64">
                  <c:v>1166.5899999999999</c:v>
                </c:pt>
                <c:pt idx="65">
                  <c:v>1165.73</c:v>
                </c:pt>
                <c:pt idx="66">
                  <c:v>1167.72</c:v>
                </c:pt>
                <c:pt idx="67">
                  <c:v>1174.1699999999998</c:v>
                </c:pt>
                <c:pt idx="68">
                  <c:v>1165.81</c:v>
                </c:pt>
                <c:pt idx="69">
                  <c:v>1159.9000000000001</c:v>
                </c:pt>
                <c:pt idx="70">
                  <c:v>1165.83</c:v>
                </c:pt>
                <c:pt idx="71">
                  <c:v>1166.21</c:v>
                </c:pt>
                <c:pt idx="72">
                  <c:v>1159.46</c:v>
                </c:pt>
                <c:pt idx="73">
                  <c:v>1150.51</c:v>
                </c:pt>
                <c:pt idx="74">
                  <c:v>1149.99</c:v>
                </c:pt>
                <c:pt idx="75">
                  <c:v>1150.24</c:v>
                </c:pt>
                <c:pt idx="76">
                  <c:v>1145.6099999999999</c:v>
                </c:pt>
                <c:pt idx="77">
                  <c:v>1140.45</c:v>
                </c:pt>
                <c:pt idx="78">
                  <c:v>1138.5</c:v>
                </c:pt>
                <c:pt idx="79">
                  <c:v>1138.7</c:v>
                </c:pt>
                <c:pt idx="80">
                  <c:v>1122.97</c:v>
                </c:pt>
                <c:pt idx="81">
                  <c:v>1118.79</c:v>
                </c:pt>
                <c:pt idx="82">
                  <c:v>1118.31</c:v>
                </c:pt>
                <c:pt idx="83">
                  <c:v>1115.71</c:v>
                </c:pt>
                <c:pt idx="84">
                  <c:v>1104.49</c:v>
                </c:pt>
                <c:pt idx="85">
                  <c:v>1102.94</c:v>
                </c:pt>
                <c:pt idx="86">
                  <c:v>1105.24</c:v>
                </c:pt>
                <c:pt idx="87">
                  <c:v>1094.5999999999999</c:v>
                </c:pt>
                <c:pt idx="88">
                  <c:v>1108.01</c:v>
                </c:pt>
                <c:pt idx="89">
                  <c:v>1109.1699999999998</c:v>
                </c:pt>
                <c:pt idx="90">
                  <c:v>1106.75</c:v>
                </c:pt>
                <c:pt idx="91">
                  <c:v>1099.51</c:v>
                </c:pt>
                <c:pt idx="92">
                  <c:v>1094.8699999999999</c:v>
                </c:pt>
                <c:pt idx="93">
                  <c:v>1075.51</c:v>
                </c:pt>
                <c:pt idx="94">
                  <c:v>1078.47</c:v>
                </c:pt>
                <c:pt idx="95">
                  <c:v>1068.1299999999999</c:v>
                </c:pt>
                <c:pt idx="96">
                  <c:v>1070.52</c:v>
                </c:pt>
                <c:pt idx="97">
                  <c:v>1056.74</c:v>
                </c:pt>
                <c:pt idx="98">
                  <c:v>1066.1899999999998</c:v>
                </c:pt>
                <c:pt idx="99">
                  <c:v>1063.1099999999999</c:v>
                </c:pt>
                <c:pt idx="100">
                  <c:v>1097.28</c:v>
                </c:pt>
                <c:pt idx="101">
                  <c:v>1103.32</c:v>
                </c:pt>
                <c:pt idx="102">
                  <c:v>1089.1899999999998</c:v>
                </c:pt>
                <c:pt idx="103">
                  <c:v>1073.8699999999999</c:v>
                </c:pt>
                <c:pt idx="104">
                  <c:v>1084.53</c:v>
                </c:pt>
                <c:pt idx="105">
                  <c:v>1097.5</c:v>
                </c:pt>
                <c:pt idx="106">
                  <c:v>1092.1699999999998</c:v>
                </c:pt>
                <c:pt idx="107">
                  <c:v>1096.78</c:v>
                </c:pt>
                <c:pt idx="108">
                  <c:v>1091.76</c:v>
                </c:pt>
                <c:pt idx="109">
                  <c:v>1116.48</c:v>
                </c:pt>
                <c:pt idx="110">
                  <c:v>1138.04</c:v>
                </c:pt>
                <c:pt idx="111">
                  <c:v>1150.23</c:v>
                </c:pt>
                <c:pt idx="112">
                  <c:v>1136.03</c:v>
                </c:pt>
                <c:pt idx="113">
                  <c:v>1148.46</c:v>
                </c:pt>
                <c:pt idx="114">
                  <c:v>1145.6799999999998</c:v>
                </c:pt>
                <c:pt idx="115">
                  <c:v>1136.22</c:v>
                </c:pt>
                <c:pt idx="116">
                  <c:v>1146.98</c:v>
                </c:pt>
                <c:pt idx="117">
                  <c:v>1144.98</c:v>
                </c:pt>
                <c:pt idx="118">
                  <c:v>1141.6899999999998</c:v>
                </c:pt>
                <c:pt idx="119">
                  <c:v>1137.1399999999999</c:v>
                </c:pt>
                <c:pt idx="120">
                  <c:v>1136.52</c:v>
                </c:pt>
                <c:pt idx="121">
                  <c:v>1132.99</c:v>
                </c:pt>
                <c:pt idx="122">
                  <c:v>1115.0999999999999</c:v>
                </c:pt>
                <c:pt idx="123">
                  <c:v>1126.42</c:v>
                </c:pt>
                <c:pt idx="124">
                  <c:v>1126.2</c:v>
                </c:pt>
                <c:pt idx="125">
                  <c:v>1127.78</c:v>
                </c:pt>
                <c:pt idx="126">
                  <c:v>1126.48</c:v>
                </c:pt>
                <c:pt idx="127">
                  <c:v>1120.5899999999999</c:v>
                </c:pt>
                <c:pt idx="128">
                  <c:v>1118.02</c:v>
                </c:pt>
                <c:pt idx="129">
                  <c:v>1114.05</c:v>
                </c:pt>
                <c:pt idx="130">
                  <c:v>1102.47</c:v>
                </c:pt>
                <c:pt idx="131">
                  <c:v>1096.08</c:v>
                </c:pt>
                <c:pt idx="132">
                  <c:v>1109.1799999999998</c:v>
                </c:pt>
                <c:pt idx="133">
                  <c:v>1107.93</c:v>
                </c:pt>
                <c:pt idx="134">
                  <c:v>1114.1099999999999</c:v>
                </c:pt>
                <c:pt idx="135">
                  <c:v>1106.4100000000001</c:v>
                </c:pt>
                <c:pt idx="136">
                  <c:v>1102.3499999999999</c:v>
                </c:pt>
                <c:pt idx="137">
                  <c:v>1095.95</c:v>
                </c:pt>
                <c:pt idx="138">
                  <c:v>1091.94</c:v>
                </c:pt>
                <c:pt idx="139">
                  <c:v>1103.25</c:v>
                </c:pt>
                <c:pt idx="140">
                  <c:v>1105.98</c:v>
                </c:pt>
                <c:pt idx="141">
                  <c:v>1099.92</c:v>
                </c:pt>
                <c:pt idx="142">
                  <c:v>1109.24</c:v>
                </c:pt>
                <c:pt idx="143">
                  <c:v>1108.8599999999999</c:v>
                </c:pt>
                <c:pt idx="144">
                  <c:v>1095.6299999999999</c:v>
                </c:pt>
                <c:pt idx="145">
                  <c:v>1091.49</c:v>
                </c:pt>
                <c:pt idx="146">
                  <c:v>1110.6299999999999</c:v>
                </c:pt>
                <c:pt idx="147">
                  <c:v>1105.6499999999999</c:v>
                </c:pt>
                <c:pt idx="148">
                  <c:v>1106.24</c:v>
                </c:pt>
                <c:pt idx="149">
                  <c:v>1091.3799999999999</c:v>
                </c:pt>
                <c:pt idx="150">
                  <c:v>1094.9000000000001</c:v>
                </c:pt>
                <c:pt idx="151">
                  <c:v>1109.8</c:v>
                </c:pt>
                <c:pt idx="152">
                  <c:v>1110.32</c:v>
                </c:pt>
                <c:pt idx="153">
                  <c:v>1109.3</c:v>
                </c:pt>
                <c:pt idx="154">
                  <c:v>1093.48</c:v>
                </c:pt>
                <c:pt idx="155">
                  <c:v>1087.24</c:v>
                </c:pt>
                <c:pt idx="156">
                  <c:v>1098.51</c:v>
                </c:pt>
                <c:pt idx="157">
                  <c:v>1093.01</c:v>
                </c:pt>
                <c:pt idx="158">
                  <c:v>1093.08</c:v>
                </c:pt>
                <c:pt idx="159">
                  <c:v>1069.3</c:v>
                </c:pt>
                <c:pt idx="160">
                  <c:v>1066.6299999999999</c:v>
                </c:pt>
                <c:pt idx="161">
                  <c:v>1046.5</c:v>
                </c:pt>
                <c:pt idx="162">
                  <c:v>1045.4100000000001</c:v>
                </c:pt>
                <c:pt idx="163">
                  <c:v>1042.8799999999999</c:v>
                </c:pt>
                <c:pt idx="164">
                  <c:v>1036.1899999999998</c:v>
                </c:pt>
                <c:pt idx="165">
                  <c:v>1066.1099999999999</c:v>
                </c:pt>
                <c:pt idx="166">
                  <c:v>1042.6299999999999</c:v>
                </c:pt>
                <c:pt idx="167">
                  <c:v>1063.4100000000001</c:v>
                </c:pt>
                <c:pt idx="168">
                  <c:v>1066.95</c:v>
                </c:pt>
                <c:pt idx="169">
                  <c:v>1079.5999999999999</c:v>
                </c:pt>
                <c:pt idx="170">
                  <c:v>1092.9100000000001</c:v>
                </c:pt>
                <c:pt idx="171">
                  <c:v>1081.4000000000001</c:v>
                </c:pt>
                <c:pt idx="172">
                  <c:v>1091.06</c:v>
                </c:pt>
                <c:pt idx="173">
                  <c:v>1097.9100000000001</c:v>
                </c:pt>
                <c:pt idx="174">
                  <c:v>1087.6799999999998</c:v>
                </c:pt>
                <c:pt idx="175">
                  <c:v>1096.56</c:v>
                </c:pt>
                <c:pt idx="176">
                  <c:v>1092.02</c:v>
                </c:pt>
                <c:pt idx="177">
                  <c:v>1073.1899999999998</c:v>
                </c:pt>
                <c:pt idx="178">
                  <c:v>1076.1899999999998</c:v>
                </c:pt>
                <c:pt idx="179">
                  <c:v>1071.49</c:v>
                </c:pt>
                <c:pt idx="180">
                  <c:v>1065.48</c:v>
                </c:pt>
                <c:pt idx="181">
                  <c:v>1057.58</c:v>
                </c:pt>
                <c:pt idx="182">
                  <c:v>1054.72</c:v>
                </c:pt>
                <c:pt idx="183">
                  <c:v>1040.46</c:v>
                </c:pt>
                <c:pt idx="184">
                  <c:v>1025.21</c:v>
                </c:pt>
                <c:pt idx="185">
                  <c:v>1029.8499999999999</c:v>
                </c:pt>
                <c:pt idx="186">
                  <c:v>1057.08</c:v>
                </c:pt>
                <c:pt idx="187">
                  <c:v>1060.6099999999999</c:v>
                </c:pt>
                <c:pt idx="188">
                  <c:v>1062.98</c:v>
                </c:pt>
                <c:pt idx="189">
                  <c:v>1044.3799999999999</c:v>
                </c:pt>
                <c:pt idx="190">
                  <c:v>1050.78</c:v>
                </c:pt>
                <c:pt idx="191">
                  <c:v>1060.8699999999999</c:v>
                </c:pt>
                <c:pt idx="192">
                  <c:v>1071.6599999999999</c:v>
                </c:pt>
                <c:pt idx="193">
                  <c:v>1064.6599999999999</c:v>
                </c:pt>
                <c:pt idx="194">
                  <c:v>1068.3</c:v>
                </c:pt>
                <c:pt idx="195">
                  <c:v>1065.49</c:v>
                </c:pt>
                <c:pt idx="196">
                  <c:v>1068.76</c:v>
                </c:pt>
                <c:pt idx="197">
                  <c:v>1052.6299999999999</c:v>
                </c:pt>
                <c:pt idx="198">
                  <c:v>1049.3399999999999</c:v>
                </c:pt>
                <c:pt idx="199">
                  <c:v>1042.73</c:v>
                </c:pt>
                <c:pt idx="200">
                  <c:v>1044.1399999999999</c:v>
                </c:pt>
                <c:pt idx="201">
                  <c:v>1033.3699999999999</c:v>
                </c:pt>
                <c:pt idx="202">
                  <c:v>1025.3899999999999</c:v>
                </c:pt>
                <c:pt idx="203">
                  <c:v>1016.4</c:v>
                </c:pt>
                <c:pt idx="204">
                  <c:v>1003.24</c:v>
                </c:pt>
                <c:pt idx="205">
                  <c:v>994.75</c:v>
                </c:pt>
                <c:pt idx="206">
                  <c:v>998.04</c:v>
                </c:pt>
                <c:pt idx="207">
                  <c:v>1020.62</c:v>
                </c:pt>
                <c:pt idx="208">
                  <c:v>1028.93</c:v>
                </c:pt>
                <c:pt idx="209">
                  <c:v>1030.98</c:v>
                </c:pt>
                <c:pt idx="210">
                  <c:v>1028.1199999999999</c:v>
                </c:pt>
                <c:pt idx="211">
                  <c:v>1028</c:v>
                </c:pt>
                <c:pt idx="212">
                  <c:v>1025.57</c:v>
                </c:pt>
                <c:pt idx="213">
                  <c:v>1026.1299999999999</c:v>
                </c:pt>
                <c:pt idx="214">
                  <c:v>1007.37</c:v>
                </c:pt>
                <c:pt idx="215">
                  <c:v>996.45999999999981</c:v>
                </c:pt>
                <c:pt idx="216">
                  <c:v>989.67000000000019</c:v>
                </c:pt>
                <c:pt idx="217">
                  <c:v>979.73</c:v>
                </c:pt>
                <c:pt idx="218">
                  <c:v>1004.09</c:v>
                </c:pt>
                <c:pt idx="219">
                  <c:v>1012.73</c:v>
                </c:pt>
                <c:pt idx="220">
                  <c:v>1005.81</c:v>
                </c:pt>
                <c:pt idx="221">
                  <c:v>994.3499999999998</c:v>
                </c:pt>
                <c:pt idx="222">
                  <c:v>1007.1</c:v>
                </c:pt>
                <c:pt idx="223">
                  <c:v>1010.48</c:v>
                </c:pt>
                <c:pt idx="224">
                  <c:v>997.08</c:v>
                </c:pt>
                <c:pt idx="225">
                  <c:v>1002.72</c:v>
                </c:pt>
                <c:pt idx="226">
                  <c:v>1005.65</c:v>
                </c:pt>
                <c:pt idx="227">
                  <c:v>1002.63</c:v>
                </c:pt>
                <c:pt idx="228">
                  <c:v>987.48</c:v>
                </c:pt>
                <c:pt idx="229">
                  <c:v>986.75</c:v>
                </c:pt>
                <c:pt idx="230">
                  <c:v>975.15</c:v>
                </c:pt>
                <c:pt idx="231">
                  <c:v>979.62</c:v>
                </c:pt>
                <c:pt idx="232">
                  <c:v>982.18000000000018</c:v>
                </c:pt>
                <c:pt idx="233">
                  <c:v>979.26</c:v>
                </c:pt>
                <c:pt idx="234">
                  <c:v>976.29000000000019</c:v>
                </c:pt>
                <c:pt idx="235">
                  <c:v>954.07</c:v>
                </c:pt>
                <c:pt idx="236">
                  <c:v>954.58</c:v>
                </c:pt>
                <c:pt idx="237">
                  <c:v>951.13</c:v>
                </c:pt>
                <c:pt idx="238">
                  <c:v>940.38</c:v>
                </c:pt>
                <c:pt idx="239">
                  <c:v>940.74</c:v>
                </c:pt>
                <c:pt idx="240">
                  <c:v>932.68000000000018</c:v>
                </c:pt>
                <c:pt idx="241">
                  <c:v>905.8399999999998</c:v>
                </c:pt>
                <c:pt idx="242">
                  <c:v>901.05</c:v>
                </c:pt>
                <c:pt idx="243">
                  <c:v>879.13</c:v>
                </c:pt>
                <c:pt idx="244">
                  <c:v>882.68000000000018</c:v>
                </c:pt>
                <c:pt idx="245">
                  <c:v>879.56</c:v>
                </c:pt>
                <c:pt idx="246">
                  <c:v>881.03</c:v>
                </c:pt>
                <c:pt idx="247">
                  <c:v>898.72</c:v>
                </c:pt>
                <c:pt idx="248">
                  <c:v>896.42</c:v>
                </c:pt>
                <c:pt idx="249">
                  <c:v>923.32999999999981</c:v>
                </c:pt>
                <c:pt idx="250">
                  <c:v>919.31999999999982</c:v>
                </c:pt>
                <c:pt idx="251">
                  <c:v>927.23</c:v>
                </c:pt>
                <c:pt idx="252">
                  <c:v>918.9</c:v>
                </c:pt>
                <c:pt idx="253">
                  <c:v>920.26</c:v>
                </c:pt>
                <c:pt idx="254">
                  <c:v>900.93999999999983</c:v>
                </c:pt>
                <c:pt idx="255">
                  <c:v>895.1</c:v>
                </c:pt>
                <c:pt idx="256">
                  <c:v>893.04</c:v>
                </c:pt>
                <c:pt idx="257">
                  <c:v>921.23</c:v>
                </c:pt>
                <c:pt idx="258">
                  <c:v>918.37</c:v>
                </c:pt>
                <c:pt idx="259">
                  <c:v>910.71</c:v>
                </c:pt>
                <c:pt idx="260">
                  <c:v>911.97</c:v>
                </c:pt>
                <c:pt idx="261">
                  <c:v>923.72</c:v>
                </c:pt>
                <c:pt idx="262">
                  <c:v>946.21</c:v>
                </c:pt>
                <c:pt idx="263">
                  <c:v>944.89</c:v>
                </c:pt>
                <c:pt idx="264">
                  <c:v>939.15</c:v>
                </c:pt>
                <c:pt idx="265">
                  <c:v>942.43</c:v>
                </c:pt>
                <c:pt idx="266">
                  <c:v>939.14</c:v>
                </c:pt>
                <c:pt idx="267">
                  <c:v>940.09</c:v>
                </c:pt>
                <c:pt idx="268">
                  <c:v>942.45999999999981</c:v>
                </c:pt>
                <c:pt idx="269">
                  <c:v>931.76</c:v>
                </c:pt>
                <c:pt idx="270">
                  <c:v>944.74</c:v>
                </c:pt>
                <c:pt idx="271">
                  <c:v>942.87</c:v>
                </c:pt>
                <c:pt idx="272">
                  <c:v>919.14</c:v>
                </c:pt>
                <c:pt idx="273">
                  <c:v>906.82999999999981</c:v>
                </c:pt>
                <c:pt idx="274">
                  <c:v>893.06</c:v>
                </c:pt>
                <c:pt idx="275">
                  <c:v>910.32999999999981</c:v>
                </c:pt>
                <c:pt idx="276">
                  <c:v>887</c:v>
                </c:pt>
                <c:pt idx="277">
                  <c:v>888.32999999999981</c:v>
                </c:pt>
                <c:pt idx="278">
                  <c:v>903.47</c:v>
                </c:pt>
                <c:pt idx="279">
                  <c:v>908.13</c:v>
                </c:pt>
                <c:pt idx="280">
                  <c:v>909.71</c:v>
                </c:pt>
                <c:pt idx="281">
                  <c:v>882.88</c:v>
                </c:pt>
                <c:pt idx="282">
                  <c:v>893.07</c:v>
                </c:pt>
                <c:pt idx="283">
                  <c:v>883.92</c:v>
                </c:pt>
                <c:pt idx="284">
                  <c:v>908.3499999999998</c:v>
                </c:pt>
                <c:pt idx="285">
                  <c:v>909.24</c:v>
                </c:pt>
                <c:pt idx="286">
                  <c:v>929.23</c:v>
                </c:pt>
                <c:pt idx="287">
                  <c:v>907.39</c:v>
                </c:pt>
                <c:pt idx="288">
                  <c:v>919.53</c:v>
                </c:pt>
                <c:pt idx="289">
                  <c:v>903.8</c:v>
                </c:pt>
                <c:pt idx="290">
                  <c:v>907.24</c:v>
                </c:pt>
                <c:pt idx="291">
                  <c:v>877.52</c:v>
                </c:pt>
                <c:pt idx="292">
                  <c:v>872.81</c:v>
                </c:pt>
                <c:pt idx="293">
                  <c:v>873.64</c:v>
                </c:pt>
                <c:pt idx="294">
                  <c:v>855.16</c:v>
                </c:pt>
                <c:pt idx="295">
                  <c:v>857.51</c:v>
                </c:pt>
                <c:pt idx="296">
                  <c:v>866.23</c:v>
                </c:pt>
                <c:pt idx="297">
                  <c:v>851.92</c:v>
                </c:pt>
                <c:pt idx="298">
                  <c:v>843.55</c:v>
                </c:pt>
                <c:pt idx="299">
                  <c:v>850.08</c:v>
                </c:pt>
                <c:pt idx="300">
                  <c:v>832.39</c:v>
                </c:pt>
                <c:pt idx="301">
                  <c:v>869.6</c:v>
                </c:pt>
                <c:pt idx="302">
                  <c:v>865.3</c:v>
                </c:pt>
                <c:pt idx="303">
                  <c:v>852.06</c:v>
                </c:pt>
                <c:pt idx="304">
                  <c:v>841.5</c:v>
                </c:pt>
                <c:pt idx="305">
                  <c:v>858.73</c:v>
                </c:pt>
                <c:pt idx="306">
                  <c:v>856.56</c:v>
                </c:pt>
                <c:pt idx="307">
                  <c:v>825.16</c:v>
                </c:pt>
                <c:pt idx="308">
                  <c:v>815.55</c:v>
                </c:pt>
                <c:pt idx="309">
                  <c:v>835.48</c:v>
                </c:pt>
                <c:pt idx="310">
                  <c:v>842.5</c:v>
                </c:pt>
                <c:pt idx="311">
                  <c:v>834.38</c:v>
                </c:pt>
                <c:pt idx="312">
                  <c:v>811.08</c:v>
                </c:pt>
                <c:pt idx="313">
                  <c:v>797.87</c:v>
                </c:pt>
                <c:pt idx="314">
                  <c:v>787.53</c:v>
                </c:pt>
                <c:pt idx="315">
                  <c:v>815.93999999999983</c:v>
                </c:pt>
                <c:pt idx="316">
                  <c:v>832.85999999999979</c:v>
                </c:pt>
                <c:pt idx="317">
                  <c:v>813.88</c:v>
                </c:pt>
                <c:pt idx="318">
                  <c:v>806.12</c:v>
                </c:pt>
                <c:pt idx="319">
                  <c:v>822.92</c:v>
                </c:pt>
                <c:pt idx="320">
                  <c:v>768.54</c:v>
                </c:pt>
                <c:pt idx="321">
                  <c:v>784.04</c:v>
                </c:pt>
                <c:pt idx="322">
                  <c:v>794.3499999999998</c:v>
                </c:pt>
                <c:pt idx="323">
                  <c:v>778.12</c:v>
                </c:pt>
                <c:pt idx="324">
                  <c:v>753.89</c:v>
                </c:pt>
                <c:pt idx="325">
                  <c:v>756.55</c:v>
                </c:pt>
                <c:pt idx="326">
                  <c:v>750.74</c:v>
                </c:pt>
                <c:pt idx="327">
                  <c:v>721.35999999999979</c:v>
                </c:pt>
                <c:pt idx="328">
                  <c:v>719.6</c:v>
                </c:pt>
                <c:pt idx="329">
                  <c:v>676.53</c:v>
                </c:pt>
                <c:pt idx="330">
                  <c:v>683.38</c:v>
                </c:pt>
                <c:pt idx="331">
                  <c:v>682.55</c:v>
                </c:pt>
                <c:pt idx="332">
                  <c:v>712.87</c:v>
                </c:pt>
                <c:pt idx="333">
                  <c:v>696.32999999999981</c:v>
                </c:pt>
                <c:pt idx="334">
                  <c:v>700.81999999999982</c:v>
                </c:pt>
                <c:pt idx="335">
                  <c:v>735.09</c:v>
                </c:pt>
                <c:pt idx="336">
                  <c:v>752.82999999999981</c:v>
                </c:pt>
                <c:pt idx="337">
                  <c:v>764.9</c:v>
                </c:pt>
                <c:pt idx="338">
                  <c:v>773.14</c:v>
                </c:pt>
                <c:pt idx="339">
                  <c:v>743.32999999999981</c:v>
                </c:pt>
                <c:pt idx="340">
                  <c:v>770.05</c:v>
                </c:pt>
                <c:pt idx="341">
                  <c:v>778.93999999999983</c:v>
                </c:pt>
                <c:pt idx="342">
                  <c:v>788.42</c:v>
                </c:pt>
                <c:pt idx="343">
                  <c:v>789.17000000000019</c:v>
                </c:pt>
                <c:pt idx="344">
                  <c:v>826.8399999999998</c:v>
                </c:pt>
                <c:pt idx="345">
                  <c:v>835.19</c:v>
                </c:pt>
                <c:pt idx="346">
                  <c:v>833.74</c:v>
                </c:pt>
                <c:pt idx="347">
                  <c:v>827.16</c:v>
                </c:pt>
                <c:pt idx="348">
                  <c:v>869.89</c:v>
                </c:pt>
                <c:pt idx="349">
                  <c:v>868.6</c:v>
                </c:pt>
                <c:pt idx="350">
                  <c:v>845.8499999999998</c:v>
                </c:pt>
                <c:pt idx="351">
                  <c:v>832.23</c:v>
                </c:pt>
                <c:pt idx="352">
                  <c:v>838.51</c:v>
                </c:pt>
                <c:pt idx="353">
                  <c:v>825.43999999999983</c:v>
                </c:pt>
                <c:pt idx="354">
                  <c:v>825.88</c:v>
                </c:pt>
                <c:pt idx="355">
                  <c:v>845.14</c:v>
                </c:pt>
                <c:pt idx="356">
                  <c:v>874.09</c:v>
                </c:pt>
                <c:pt idx="357">
                  <c:v>845.71</c:v>
                </c:pt>
                <c:pt idx="358">
                  <c:v>836.57</c:v>
                </c:pt>
                <c:pt idx="359">
                  <c:v>831.94999999999982</c:v>
                </c:pt>
                <c:pt idx="360">
                  <c:v>827.5</c:v>
                </c:pt>
                <c:pt idx="361">
                  <c:v>840.24</c:v>
                </c:pt>
                <c:pt idx="362">
                  <c:v>805.22</c:v>
                </c:pt>
                <c:pt idx="363">
                  <c:v>850.12</c:v>
                </c:pt>
                <c:pt idx="364">
                  <c:v>843.74</c:v>
                </c:pt>
                <c:pt idx="365">
                  <c:v>842.62</c:v>
                </c:pt>
                <c:pt idx="366">
                  <c:v>871.79000000000019</c:v>
                </c:pt>
                <c:pt idx="367">
                  <c:v>870.26</c:v>
                </c:pt>
                <c:pt idx="368">
                  <c:v>890.3499999999998</c:v>
                </c:pt>
                <c:pt idx="369">
                  <c:v>909.73</c:v>
                </c:pt>
                <c:pt idx="370">
                  <c:v>906.65</c:v>
                </c:pt>
                <c:pt idx="371">
                  <c:v>934.7</c:v>
                </c:pt>
              </c:numCache>
            </c:numRef>
          </c:yVal>
          <c:smooth val="1"/>
        </c:ser>
        <c:axId val="283700608"/>
        <c:axId val="283821184"/>
      </c:scatterChart>
      <c:scatterChart>
        <c:scatterStyle val="smoothMarker"/>
        <c:ser>
          <c:idx val="1"/>
          <c:order val="1"/>
          <c:tx>
            <c:strRef>
              <c:f>'snp500'!$C$1</c:f>
              <c:strCache>
                <c:ptCount val="1"/>
                <c:pt idx="0">
                  <c:v>VIX</c:v>
                </c:pt>
              </c:strCache>
            </c:strRef>
          </c:tx>
          <c:marker>
            <c:symbol val="none"/>
          </c:marker>
          <c:xVal>
            <c:numRef>
              <c:f>'snp500'!$A$2:$A$373</c:f>
              <c:numCache>
                <c:formatCode>dd/mm/yyyy</c:formatCode>
                <c:ptCount val="372"/>
                <c:pt idx="0">
                  <c:v>40357</c:v>
                </c:pt>
                <c:pt idx="1">
                  <c:v>40354</c:v>
                </c:pt>
                <c:pt idx="2">
                  <c:v>40353</c:v>
                </c:pt>
                <c:pt idx="3">
                  <c:v>40352</c:v>
                </c:pt>
                <c:pt idx="4">
                  <c:v>40351</c:v>
                </c:pt>
                <c:pt idx="5">
                  <c:v>40350</c:v>
                </c:pt>
                <c:pt idx="6">
                  <c:v>40347</c:v>
                </c:pt>
                <c:pt idx="7">
                  <c:v>40346</c:v>
                </c:pt>
                <c:pt idx="8">
                  <c:v>40345</c:v>
                </c:pt>
                <c:pt idx="9">
                  <c:v>40344</c:v>
                </c:pt>
                <c:pt idx="10">
                  <c:v>40343</c:v>
                </c:pt>
                <c:pt idx="11">
                  <c:v>40340</c:v>
                </c:pt>
                <c:pt idx="12">
                  <c:v>40339</c:v>
                </c:pt>
                <c:pt idx="13">
                  <c:v>40338</c:v>
                </c:pt>
                <c:pt idx="14">
                  <c:v>40337</c:v>
                </c:pt>
                <c:pt idx="15">
                  <c:v>40336</c:v>
                </c:pt>
                <c:pt idx="16">
                  <c:v>40333</c:v>
                </c:pt>
                <c:pt idx="17">
                  <c:v>40332</c:v>
                </c:pt>
                <c:pt idx="18">
                  <c:v>40331</c:v>
                </c:pt>
                <c:pt idx="19">
                  <c:v>40330</c:v>
                </c:pt>
                <c:pt idx="20">
                  <c:v>40326</c:v>
                </c:pt>
                <c:pt idx="21">
                  <c:v>40325</c:v>
                </c:pt>
                <c:pt idx="22">
                  <c:v>40324</c:v>
                </c:pt>
                <c:pt idx="23">
                  <c:v>40323</c:v>
                </c:pt>
                <c:pt idx="24">
                  <c:v>40322</c:v>
                </c:pt>
                <c:pt idx="25">
                  <c:v>40319</c:v>
                </c:pt>
                <c:pt idx="26">
                  <c:v>40318</c:v>
                </c:pt>
                <c:pt idx="27">
                  <c:v>40317</c:v>
                </c:pt>
                <c:pt idx="28">
                  <c:v>40316</c:v>
                </c:pt>
                <c:pt idx="29">
                  <c:v>40315</c:v>
                </c:pt>
                <c:pt idx="30">
                  <c:v>40312</c:v>
                </c:pt>
                <c:pt idx="31">
                  <c:v>40311</c:v>
                </c:pt>
                <c:pt idx="32">
                  <c:v>40310</c:v>
                </c:pt>
                <c:pt idx="33">
                  <c:v>40309</c:v>
                </c:pt>
                <c:pt idx="34">
                  <c:v>40308</c:v>
                </c:pt>
                <c:pt idx="35">
                  <c:v>40305</c:v>
                </c:pt>
                <c:pt idx="36">
                  <c:v>40304</c:v>
                </c:pt>
                <c:pt idx="37">
                  <c:v>40303</c:v>
                </c:pt>
                <c:pt idx="38">
                  <c:v>40302</c:v>
                </c:pt>
                <c:pt idx="39">
                  <c:v>40301</c:v>
                </c:pt>
                <c:pt idx="40">
                  <c:v>40298</c:v>
                </c:pt>
                <c:pt idx="41">
                  <c:v>40297</c:v>
                </c:pt>
                <c:pt idx="42">
                  <c:v>40296</c:v>
                </c:pt>
                <c:pt idx="43">
                  <c:v>40295</c:v>
                </c:pt>
                <c:pt idx="44">
                  <c:v>40294</c:v>
                </c:pt>
                <c:pt idx="45">
                  <c:v>40291</c:v>
                </c:pt>
                <c:pt idx="46">
                  <c:v>40290</c:v>
                </c:pt>
                <c:pt idx="47">
                  <c:v>40289</c:v>
                </c:pt>
                <c:pt idx="48">
                  <c:v>40288</c:v>
                </c:pt>
                <c:pt idx="49">
                  <c:v>40287</c:v>
                </c:pt>
                <c:pt idx="50">
                  <c:v>40284</c:v>
                </c:pt>
                <c:pt idx="51">
                  <c:v>40283</c:v>
                </c:pt>
                <c:pt idx="52">
                  <c:v>40282</c:v>
                </c:pt>
                <c:pt idx="53">
                  <c:v>40281</c:v>
                </c:pt>
                <c:pt idx="54">
                  <c:v>40280</c:v>
                </c:pt>
                <c:pt idx="55">
                  <c:v>40277</c:v>
                </c:pt>
                <c:pt idx="56">
                  <c:v>40276</c:v>
                </c:pt>
                <c:pt idx="57">
                  <c:v>40275</c:v>
                </c:pt>
                <c:pt idx="58">
                  <c:v>40274</c:v>
                </c:pt>
                <c:pt idx="59">
                  <c:v>40273</c:v>
                </c:pt>
                <c:pt idx="60">
                  <c:v>40269</c:v>
                </c:pt>
                <c:pt idx="61">
                  <c:v>40268</c:v>
                </c:pt>
                <c:pt idx="62">
                  <c:v>40267</c:v>
                </c:pt>
                <c:pt idx="63">
                  <c:v>40266</c:v>
                </c:pt>
                <c:pt idx="64">
                  <c:v>40263</c:v>
                </c:pt>
                <c:pt idx="65">
                  <c:v>40262</c:v>
                </c:pt>
                <c:pt idx="66">
                  <c:v>40261</c:v>
                </c:pt>
                <c:pt idx="67">
                  <c:v>40260</c:v>
                </c:pt>
                <c:pt idx="68">
                  <c:v>40259</c:v>
                </c:pt>
                <c:pt idx="69">
                  <c:v>40256</c:v>
                </c:pt>
                <c:pt idx="70">
                  <c:v>40255</c:v>
                </c:pt>
                <c:pt idx="71">
                  <c:v>40254</c:v>
                </c:pt>
                <c:pt idx="72">
                  <c:v>40253</c:v>
                </c:pt>
                <c:pt idx="73">
                  <c:v>40252</c:v>
                </c:pt>
                <c:pt idx="74">
                  <c:v>40249</c:v>
                </c:pt>
                <c:pt idx="75">
                  <c:v>40248</c:v>
                </c:pt>
                <c:pt idx="76">
                  <c:v>40247</c:v>
                </c:pt>
                <c:pt idx="77">
                  <c:v>40246</c:v>
                </c:pt>
                <c:pt idx="78">
                  <c:v>40245</c:v>
                </c:pt>
                <c:pt idx="79">
                  <c:v>40242</c:v>
                </c:pt>
                <c:pt idx="80">
                  <c:v>40241</c:v>
                </c:pt>
                <c:pt idx="81">
                  <c:v>40240</c:v>
                </c:pt>
                <c:pt idx="82">
                  <c:v>40239</c:v>
                </c:pt>
                <c:pt idx="83">
                  <c:v>40238</c:v>
                </c:pt>
                <c:pt idx="84">
                  <c:v>40235</c:v>
                </c:pt>
                <c:pt idx="85">
                  <c:v>40234</c:v>
                </c:pt>
                <c:pt idx="86">
                  <c:v>40233</c:v>
                </c:pt>
                <c:pt idx="87">
                  <c:v>40232</c:v>
                </c:pt>
                <c:pt idx="88">
                  <c:v>40231</c:v>
                </c:pt>
                <c:pt idx="89">
                  <c:v>40228</c:v>
                </c:pt>
                <c:pt idx="90">
                  <c:v>40227</c:v>
                </c:pt>
                <c:pt idx="91">
                  <c:v>40226</c:v>
                </c:pt>
                <c:pt idx="92">
                  <c:v>40225</c:v>
                </c:pt>
                <c:pt idx="93">
                  <c:v>40221</c:v>
                </c:pt>
                <c:pt idx="94">
                  <c:v>40220</c:v>
                </c:pt>
                <c:pt idx="95">
                  <c:v>40219</c:v>
                </c:pt>
                <c:pt idx="96">
                  <c:v>40218</c:v>
                </c:pt>
                <c:pt idx="97">
                  <c:v>40217</c:v>
                </c:pt>
                <c:pt idx="98">
                  <c:v>40214</c:v>
                </c:pt>
                <c:pt idx="99">
                  <c:v>40213</c:v>
                </c:pt>
                <c:pt idx="100">
                  <c:v>40212</c:v>
                </c:pt>
                <c:pt idx="101">
                  <c:v>40211</c:v>
                </c:pt>
                <c:pt idx="102">
                  <c:v>40210</c:v>
                </c:pt>
                <c:pt idx="103">
                  <c:v>40207</c:v>
                </c:pt>
                <c:pt idx="104">
                  <c:v>40206</c:v>
                </c:pt>
                <c:pt idx="105">
                  <c:v>40205</c:v>
                </c:pt>
                <c:pt idx="106">
                  <c:v>40204</c:v>
                </c:pt>
                <c:pt idx="107">
                  <c:v>40203</c:v>
                </c:pt>
                <c:pt idx="108">
                  <c:v>40200</c:v>
                </c:pt>
                <c:pt idx="109">
                  <c:v>40199</c:v>
                </c:pt>
                <c:pt idx="110">
                  <c:v>40198</c:v>
                </c:pt>
                <c:pt idx="111">
                  <c:v>40197</c:v>
                </c:pt>
                <c:pt idx="112">
                  <c:v>40193</c:v>
                </c:pt>
                <c:pt idx="113">
                  <c:v>40192</c:v>
                </c:pt>
                <c:pt idx="114">
                  <c:v>40191</c:v>
                </c:pt>
                <c:pt idx="115">
                  <c:v>40190</c:v>
                </c:pt>
                <c:pt idx="116">
                  <c:v>40189</c:v>
                </c:pt>
                <c:pt idx="117">
                  <c:v>40186</c:v>
                </c:pt>
                <c:pt idx="118">
                  <c:v>40185</c:v>
                </c:pt>
                <c:pt idx="119">
                  <c:v>40184</c:v>
                </c:pt>
                <c:pt idx="120">
                  <c:v>40183</c:v>
                </c:pt>
                <c:pt idx="121">
                  <c:v>40182</c:v>
                </c:pt>
                <c:pt idx="122">
                  <c:v>40178</c:v>
                </c:pt>
                <c:pt idx="123">
                  <c:v>40177</c:v>
                </c:pt>
                <c:pt idx="124">
                  <c:v>40176</c:v>
                </c:pt>
                <c:pt idx="125">
                  <c:v>40175</c:v>
                </c:pt>
                <c:pt idx="126">
                  <c:v>40171</c:v>
                </c:pt>
                <c:pt idx="127">
                  <c:v>40170</c:v>
                </c:pt>
                <c:pt idx="128">
                  <c:v>40169</c:v>
                </c:pt>
                <c:pt idx="129">
                  <c:v>40168</c:v>
                </c:pt>
                <c:pt idx="130">
                  <c:v>40165</c:v>
                </c:pt>
                <c:pt idx="131">
                  <c:v>40164</c:v>
                </c:pt>
                <c:pt idx="132">
                  <c:v>40163</c:v>
                </c:pt>
                <c:pt idx="133">
                  <c:v>40162</c:v>
                </c:pt>
                <c:pt idx="134">
                  <c:v>40161</c:v>
                </c:pt>
                <c:pt idx="135">
                  <c:v>40158</c:v>
                </c:pt>
                <c:pt idx="136">
                  <c:v>40157</c:v>
                </c:pt>
                <c:pt idx="137">
                  <c:v>40156</c:v>
                </c:pt>
                <c:pt idx="138">
                  <c:v>40155</c:v>
                </c:pt>
                <c:pt idx="139">
                  <c:v>40154</c:v>
                </c:pt>
                <c:pt idx="140">
                  <c:v>40151</c:v>
                </c:pt>
                <c:pt idx="141">
                  <c:v>40150</c:v>
                </c:pt>
                <c:pt idx="142">
                  <c:v>40149</c:v>
                </c:pt>
                <c:pt idx="143">
                  <c:v>40148</c:v>
                </c:pt>
                <c:pt idx="144">
                  <c:v>40147</c:v>
                </c:pt>
                <c:pt idx="145">
                  <c:v>40144</c:v>
                </c:pt>
                <c:pt idx="146">
                  <c:v>40142</c:v>
                </c:pt>
                <c:pt idx="147">
                  <c:v>40141</c:v>
                </c:pt>
                <c:pt idx="148">
                  <c:v>40140</c:v>
                </c:pt>
                <c:pt idx="149">
                  <c:v>40137</c:v>
                </c:pt>
                <c:pt idx="150">
                  <c:v>40136</c:v>
                </c:pt>
                <c:pt idx="151">
                  <c:v>40135</c:v>
                </c:pt>
                <c:pt idx="152">
                  <c:v>40134</c:v>
                </c:pt>
                <c:pt idx="153">
                  <c:v>40133</c:v>
                </c:pt>
                <c:pt idx="154">
                  <c:v>40130</c:v>
                </c:pt>
                <c:pt idx="155">
                  <c:v>40129</c:v>
                </c:pt>
                <c:pt idx="156">
                  <c:v>40128</c:v>
                </c:pt>
                <c:pt idx="157">
                  <c:v>40127</c:v>
                </c:pt>
                <c:pt idx="158">
                  <c:v>40126</c:v>
                </c:pt>
                <c:pt idx="159">
                  <c:v>40123</c:v>
                </c:pt>
                <c:pt idx="160">
                  <c:v>40122</c:v>
                </c:pt>
                <c:pt idx="161">
                  <c:v>40121</c:v>
                </c:pt>
                <c:pt idx="162">
                  <c:v>40120</c:v>
                </c:pt>
                <c:pt idx="163">
                  <c:v>40119</c:v>
                </c:pt>
                <c:pt idx="164">
                  <c:v>40116</c:v>
                </c:pt>
                <c:pt idx="165">
                  <c:v>40115</c:v>
                </c:pt>
                <c:pt idx="166">
                  <c:v>40114</c:v>
                </c:pt>
                <c:pt idx="167">
                  <c:v>40113</c:v>
                </c:pt>
                <c:pt idx="168">
                  <c:v>40112</c:v>
                </c:pt>
                <c:pt idx="169">
                  <c:v>40109</c:v>
                </c:pt>
                <c:pt idx="170">
                  <c:v>40108</c:v>
                </c:pt>
                <c:pt idx="171">
                  <c:v>40107</c:v>
                </c:pt>
                <c:pt idx="172">
                  <c:v>40106</c:v>
                </c:pt>
                <c:pt idx="173">
                  <c:v>40105</c:v>
                </c:pt>
                <c:pt idx="174">
                  <c:v>40102</c:v>
                </c:pt>
                <c:pt idx="175">
                  <c:v>40101</c:v>
                </c:pt>
                <c:pt idx="176">
                  <c:v>40100</c:v>
                </c:pt>
                <c:pt idx="177">
                  <c:v>40099</c:v>
                </c:pt>
                <c:pt idx="178">
                  <c:v>40098</c:v>
                </c:pt>
                <c:pt idx="179">
                  <c:v>40095</c:v>
                </c:pt>
                <c:pt idx="180">
                  <c:v>40094</c:v>
                </c:pt>
                <c:pt idx="181">
                  <c:v>40093</c:v>
                </c:pt>
                <c:pt idx="182">
                  <c:v>40092</c:v>
                </c:pt>
                <c:pt idx="183">
                  <c:v>40091</c:v>
                </c:pt>
                <c:pt idx="184">
                  <c:v>40088</c:v>
                </c:pt>
                <c:pt idx="185">
                  <c:v>40087</c:v>
                </c:pt>
                <c:pt idx="186">
                  <c:v>40086</c:v>
                </c:pt>
                <c:pt idx="187">
                  <c:v>40085</c:v>
                </c:pt>
                <c:pt idx="188">
                  <c:v>40084</c:v>
                </c:pt>
                <c:pt idx="189">
                  <c:v>40081</c:v>
                </c:pt>
                <c:pt idx="190">
                  <c:v>40080</c:v>
                </c:pt>
                <c:pt idx="191">
                  <c:v>40079</c:v>
                </c:pt>
                <c:pt idx="192">
                  <c:v>40078</c:v>
                </c:pt>
                <c:pt idx="193">
                  <c:v>40077</c:v>
                </c:pt>
                <c:pt idx="194">
                  <c:v>40074</c:v>
                </c:pt>
                <c:pt idx="195">
                  <c:v>40073</c:v>
                </c:pt>
                <c:pt idx="196">
                  <c:v>40072</c:v>
                </c:pt>
                <c:pt idx="197">
                  <c:v>40071</c:v>
                </c:pt>
                <c:pt idx="198">
                  <c:v>40070</c:v>
                </c:pt>
                <c:pt idx="199">
                  <c:v>40067</c:v>
                </c:pt>
                <c:pt idx="200">
                  <c:v>40066</c:v>
                </c:pt>
                <c:pt idx="201">
                  <c:v>40065</c:v>
                </c:pt>
                <c:pt idx="202">
                  <c:v>40064</c:v>
                </c:pt>
                <c:pt idx="203">
                  <c:v>40060</c:v>
                </c:pt>
                <c:pt idx="204">
                  <c:v>40059</c:v>
                </c:pt>
                <c:pt idx="205">
                  <c:v>40058</c:v>
                </c:pt>
                <c:pt idx="206">
                  <c:v>40057</c:v>
                </c:pt>
                <c:pt idx="207">
                  <c:v>40056</c:v>
                </c:pt>
                <c:pt idx="208">
                  <c:v>40053</c:v>
                </c:pt>
                <c:pt idx="209">
                  <c:v>40052</c:v>
                </c:pt>
                <c:pt idx="210">
                  <c:v>40051</c:v>
                </c:pt>
                <c:pt idx="211">
                  <c:v>40050</c:v>
                </c:pt>
                <c:pt idx="212">
                  <c:v>40049</c:v>
                </c:pt>
                <c:pt idx="213">
                  <c:v>40046</c:v>
                </c:pt>
                <c:pt idx="214">
                  <c:v>40045</c:v>
                </c:pt>
                <c:pt idx="215">
                  <c:v>40044</c:v>
                </c:pt>
                <c:pt idx="216">
                  <c:v>40043</c:v>
                </c:pt>
                <c:pt idx="217">
                  <c:v>40042</c:v>
                </c:pt>
                <c:pt idx="218">
                  <c:v>40039</c:v>
                </c:pt>
                <c:pt idx="219">
                  <c:v>40038</c:v>
                </c:pt>
                <c:pt idx="220">
                  <c:v>40037</c:v>
                </c:pt>
                <c:pt idx="221">
                  <c:v>40036</c:v>
                </c:pt>
                <c:pt idx="222">
                  <c:v>40035</c:v>
                </c:pt>
                <c:pt idx="223">
                  <c:v>40032</c:v>
                </c:pt>
                <c:pt idx="224">
                  <c:v>40031</c:v>
                </c:pt>
                <c:pt idx="225">
                  <c:v>40030</c:v>
                </c:pt>
                <c:pt idx="226">
                  <c:v>40029</c:v>
                </c:pt>
                <c:pt idx="227">
                  <c:v>40028</c:v>
                </c:pt>
                <c:pt idx="228">
                  <c:v>40025</c:v>
                </c:pt>
                <c:pt idx="229">
                  <c:v>40024</c:v>
                </c:pt>
                <c:pt idx="230">
                  <c:v>40023</c:v>
                </c:pt>
                <c:pt idx="231">
                  <c:v>40022</c:v>
                </c:pt>
                <c:pt idx="232">
                  <c:v>40021</c:v>
                </c:pt>
                <c:pt idx="233">
                  <c:v>40018</c:v>
                </c:pt>
                <c:pt idx="234">
                  <c:v>40017</c:v>
                </c:pt>
                <c:pt idx="235">
                  <c:v>40016</c:v>
                </c:pt>
                <c:pt idx="236">
                  <c:v>40015</c:v>
                </c:pt>
                <c:pt idx="237">
                  <c:v>40014</c:v>
                </c:pt>
                <c:pt idx="238">
                  <c:v>40011</c:v>
                </c:pt>
                <c:pt idx="239">
                  <c:v>40010</c:v>
                </c:pt>
                <c:pt idx="240">
                  <c:v>40009</c:v>
                </c:pt>
                <c:pt idx="241">
                  <c:v>40008</c:v>
                </c:pt>
                <c:pt idx="242">
                  <c:v>40007</c:v>
                </c:pt>
                <c:pt idx="243">
                  <c:v>40004</c:v>
                </c:pt>
                <c:pt idx="244">
                  <c:v>40003</c:v>
                </c:pt>
                <c:pt idx="245">
                  <c:v>40002</c:v>
                </c:pt>
                <c:pt idx="246">
                  <c:v>40001</c:v>
                </c:pt>
                <c:pt idx="247">
                  <c:v>40000</c:v>
                </c:pt>
                <c:pt idx="248">
                  <c:v>39996</c:v>
                </c:pt>
                <c:pt idx="249">
                  <c:v>39995</c:v>
                </c:pt>
                <c:pt idx="250">
                  <c:v>39994</c:v>
                </c:pt>
                <c:pt idx="251">
                  <c:v>39993</c:v>
                </c:pt>
                <c:pt idx="252">
                  <c:v>39990</c:v>
                </c:pt>
                <c:pt idx="253">
                  <c:v>39989</c:v>
                </c:pt>
                <c:pt idx="254">
                  <c:v>39988</c:v>
                </c:pt>
                <c:pt idx="255">
                  <c:v>39987</c:v>
                </c:pt>
                <c:pt idx="256">
                  <c:v>39986</c:v>
                </c:pt>
                <c:pt idx="257">
                  <c:v>39983</c:v>
                </c:pt>
                <c:pt idx="258">
                  <c:v>39982</c:v>
                </c:pt>
                <c:pt idx="259">
                  <c:v>39981</c:v>
                </c:pt>
                <c:pt idx="260">
                  <c:v>39980</c:v>
                </c:pt>
                <c:pt idx="261">
                  <c:v>39979</c:v>
                </c:pt>
                <c:pt idx="262">
                  <c:v>39976</c:v>
                </c:pt>
                <c:pt idx="263">
                  <c:v>39975</c:v>
                </c:pt>
                <c:pt idx="264">
                  <c:v>39974</c:v>
                </c:pt>
                <c:pt idx="265">
                  <c:v>39973</c:v>
                </c:pt>
                <c:pt idx="266">
                  <c:v>39972</c:v>
                </c:pt>
                <c:pt idx="267">
                  <c:v>39969</c:v>
                </c:pt>
                <c:pt idx="268">
                  <c:v>39968</c:v>
                </c:pt>
                <c:pt idx="269">
                  <c:v>39967</c:v>
                </c:pt>
                <c:pt idx="270">
                  <c:v>39966</c:v>
                </c:pt>
                <c:pt idx="271">
                  <c:v>39965</c:v>
                </c:pt>
                <c:pt idx="272">
                  <c:v>39962</c:v>
                </c:pt>
                <c:pt idx="273">
                  <c:v>39961</c:v>
                </c:pt>
                <c:pt idx="274">
                  <c:v>39960</c:v>
                </c:pt>
                <c:pt idx="275">
                  <c:v>39959</c:v>
                </c:pt>
                <c:pt idx="276">
                  <c:v>39955</c:v>
                </c:pt>
                <c:pt idx="277">
                  <c:v>39954</c:v>
                </c:pt>
                <c:pt idx="278">
                  <c:v>39953</c:v>
                </c:pt>
                <c:pt idx="279">
                  <c:v>39952</c:v>
                </c:pt>
                <c:pt idx="280">
                  <c:v>39951</c:v>
                </c:pt>
                <c:pt idx="281">
                  <c:v>39948</c:v>
                </c:pt>
                <c:pt idx="282">
                  <c:v>39947</c:v>
                </c:pt>
                <c:pt idx="283">
                  <c:v>39946</c:v>
                </c:pt>
                <c:pt idx="284">
                  <c:v>39945</c:v>
                </c:pt>
                <c:pt idx="285">
                  <c:v>39944</c:v>
                </c:pt>
                <c:pt idx="286">
                  <c:v>39941</c:v>
                </c:pt>
                <c:pt idx="287">
                  <c:v>39940</c:v>
                </c:pt>
                <c:pt idx="288">
                  <c:v>39939</c:v>
                </c:pt>
                <c:pt idx="289">
                  <c:v>39938</c:v>
                </c:pt>
                <c:pt idx="290">
                  <c:v>39937</c:v>
                </c:pt>
                <c:pt idx="291">
                  <c:v>39934</c:v>
                </c:pt>
                <c:pt idx="292">
                  <c:v>39933</c:v>
                </c:pt>
                <c:pt idx="293">
                  <c:v>39932</c:v>
                </c:pt>
                <c:pt idx="294">
                  <c:v>39931</c:v>
                </c:pt>
                <c:pt idx="295">
                  <c:v>39930</c:v>
                </c:pt>
                <c:pt idx="296">
                  <c:v>39927</c:v>
                </c:pt>
                <c:pt idx="297">
                  <c:v>39926</c:v>
                </c:pt>
                <c:pt idx="298">
                  <c:v>39925</c:v>
                </c:pt>
                <c:pt idx="299">
                  <c:v>39924</c:v>
                </c:pt>
                <c:pt idx="300">
                  <c:v>39923</c:v>
                </c:pt>
                <c:pt idx="301">
                  <c:v>39920</c:v>
                </c:pt>
                <c:pt idx="302">
                  <c:v>39919</c:v>
                </c:pt>
                <c:pt idx="303">
                  <c:v>39918</c:v>
                </c:pt>
                <c:pt idx="304">
                  <c:v>39917</c:v>
                </c:pt>
                <c:pt idx="305">
                  <c:v>39916</c:v>
                </c:pt>
                <c:pt idx="306">
                  <c:v>39912</c:v>
                </c:pt>
                <c:pt idx="307">
                  <c:v>39911</c:v>
                </c:pt>
                <c:pt idx="308">
                  <c:v>39910</c:v>
                </c:pt>
                <c:pt idx="309">
                  <c:v>39909</c:v>
                </c:pt>
                <c:pt idx="310">
                  <c:v>39906</c:v>
                </c:pt>
                <c:pt idx="311">
                  <c:v>39905</c:v>
                </c:pt>
                <c:pt idx="312">
                  <c:v>39904</c:v>
                </c:pt>
                <c:pt idx="313">
                  <c:v>39903</c:v>
                </c:pt>
                <c:pt idx="314">
                  <c:v>39902</c:v>
                </c:pt>
                <c:pt idx="315">
                  <c:v>39899</c:v>
                </c:pt>
                <c:pt idx="316">
                  <c:v>39898</c:v>
                </c:pt>
                <c:pt idx="317">
                  <c:v>39897</c:v>
                </c:pt>
                <c:pt idx="318">
                  <c:v>39896</c:v>
                </c:pt>
                <c:pt idx="319">
                  <c:v>39895</c:v>
                </c:pt>
                <c:pt idx="320">
                  <c:v>39892</c:v>
                </c:pt>
                <c:pt idx="321">
                  <c:v>39891</c:v>
                </c:pt>
                <c:pt idx="322">
                  <c:v>39890</c:v>
                </c:pt>
                <c:pt idx="323">
                  <c:v>39889</c:v>
                </c:pt>
                <c:pt idx="324">
                  <c:v>39888</c:v>
                </c:pt>
                <c:pt idx="325">
                  <c:v>39885</c:v>
                </c:pt>
                <c:pt idx="326">
                  <c:v>39884</c:v>
                </c:pt>
                <c:pt idx="327">
                  <c:v>39883</c:v>
                </c:pt>
                <c:pt idx="328">
                  <c:v>39882</c:v>
                </c:pt>
                <c:pt idx="329">
                  <c:v>39881</c:v>
                </c:pt>
                <c:pt idx="330">
                  <c:v>39878</c:v>
                </c:pt>
                <c:pt idx="331">
                  <c:v>39877</c:v>
                </c:pt>
                <c:pt idx="332">
                  <c:v>39876</c:v>
                </c:pt>
                <c:pt idx="333">
                  <c:v>39875</c:v>
                </c:pt>
                <c:pt idx="334">
                  <c:v>39874</c:v>
                </c:pt>
                <c:pt idx="335">
                  <c:v>39871</c:v>
                </c:pt>
                <c:pt idx="336">
                  <c:v>39870</c:v>
                </c:pt>
                <c:pt idx="337">
                  <c:v>39869</c:v>
                </c:pt>
                <c:pt idx="338">
                  <c:v>39868</c:v>
                </c:pt>
                <c:pt idx="339">
                  <c:v>39867</c:v>
                </c:pt>
                <c:pt idx="340">
                  <c:v>39864</c:v>
                </c:pt>
                <c:pt idx="341">
                  <c:v>39863</c:v>
                </c:pt>
                <c:pt idx="342">
                  <c:v>39862</c:v>
                </c:pt>
                <c:pt idx="343">
                  <c:v>39861</c:v>
                </c:pt>
                <c:pt idx="344">
                  <c:v>39857</c:v>
                </c:pt>
                <c:pt idx="345">
                  <c:v>39856</c:v>
                </c:pt>
                <c:pt idx="346">
                  <c:v>39855</c:v>
                </c:pt>
                <c:pt idx="347">
                  <c:v>39854</c:v>
                </c:pt>
                <c:pt idx="348">
                  <c:v>39853</c:v>
                </c:pt>
                <c:pt idx="349">
                  <c:v>39850</c:v>
                </c:pt>
                <c:pt idx="350">
                  <c:v>39849</c:v>
                </c:pt>
                <c:pt idx="351">
                  <c:v>39848</c:v>
                </c:pt>
                <c:pt idx="352">
                  <c:v>39847</c:v>
                </c:pt>
                <c:pt idx="353">
                  <c:v>39846</c:v>
                </c:pt>
                <c:pt idx="354">
                  <c:v>39843</c:v>
                </c:pt>
                <c:pt idx="355">
                  <c:v>39842</c:v>
                </c:pt>
                <c:pt idx="356">
                  <c:v>39841</c:v>
                </c:pt>
                <c:pt idx="357">
                  <c:v>39840</c:v>
                </c:pt>
                <c:pt idx="358">
                  <c:v>39839</c:v>
                </c:pt>
                <c:pt idx="359">
                  <c:v>39836</c:v>
                </c:pt>
                <c:pt idx="360">
                  <c:v>39835</c:v>
                </c:pt>
                <c:pt idx="361">
                  <c:v>39834</c:v>
                </c:pt>
                <c:pt idx="362">
                  <c:v>39833</c:v>
                </c:pt>
                <c:pt idx="363">
                  <c:v>39829</c:v>
                </c:pt>
                <c:pt idx="364">
                  <c:v>39828</c:v>
                </c:pt>
                <c:pt idx="365">
                  <c:v>39827</c:v>
                </c:pt>
                <c:pt idx="366">
                  <c:v>39826</c:v>
                </c:pt>
                <c:pt idx="367">
                  <c:v>39825</c:v>
                </c:pt>
                <c:pt idx="368">
                  <c:v>39822</c:v>
                </c:pt>
                <c:pt idx="369">
                  <c:v>39821</c:v>
                </c:pt>
                <c:pt idx="370">
                  <c:v>39820</c:v>
                </c:pt>
                <c:pt idx="371">
                  <c:v>39819</c:v>
                </c:pt>
              </c:numCache>
            </c:numRef>
          </c:xVal>
          <c:yVal>
            <c:numRef>
              <c:f>'snp500'!$C$2:$C$373</c:f>
              <c:numCache>
                <c:formatCode>General</c:formatCode>
                <c:ptCount val="372"/>
                <c:pt idx="0">
                  <c:v>29</c:v>
                </c:pt>
                <c:pt idx="1">
                  <c:v>28.53</c:v>
                </c:pt>
                <c:pt idx="2">
                  <c:v>29.74</c:v>
                </c:pt>
                <c:pt idx="3">
                  <c:v>26.91</c:v>
                </c:pt>
                <c:pt idx="4">
                  <c:v>27.05</c:v>
                </c:pt>
                <c:pt idx="5">
                  <c:v>24.88</c:v>
                </c:pt>
                <c:pt idx="6">
                  <c:v>23.95</c:v>
                </c:pt>
                <c:pt idx="7">
                  <c:v>25.05</c:v>
                </c:pt>
                <c:pt idx="8">
                  <c:v>25.919999999999995</c:v>
                </c:pt>
                <c:pt idx="9">
                  <c:v>25.87</c:v>
                </c:pt>
                <c:pt idx="10">
                  <c:v>28.58</c:v>
                </c:pt>
                <c:pt idx="11">
                  <c:v>28.79</c:v>
                </c:pt>
                <c:pt idx="12">
                  <c:v>30.57</c:v>
                </c:pt>
                <c:pt idx="13">
                  <c:v>33.730000000000011</c:v>
                </c:pt>
                <c:pt idx="14">
                  <c:v>33.700000000000003</c:v>
                </c:pt>
                <c:pt idx="15">
                  <c:v>36.57</c:v>
                </c:pt>
                <c:pt idx="16">
                  <c:v>35.480000000000004</c:v>
                </c:pt>
                <c:pt idx="17">
                  <c:v>29.459999999999994</c:v>
                </c:pt>
                <c:pt idx="18">
                  <c:v>30.17</c:v>
                </c:pt>
                <c:pt idx="19">
                  <c:v>35.54</c:v>
                </c:pt>
                <c:pt idx="20">
                  <c:v>32.07</c:v>
                </c:pt>
                <c:pt idx="21">
                  <c:v>29.68</c:v>
                </c:pt>
                <c:pt idx="22">
                  <c:v>35.020000000000003</c:v>
                </c:pt>
                <c:pt idx="23">
                  <c:v>34.61</c:v>
                </c:pt>
                <c:pt idx="24">
                  <c:v>38.32</c:v>
                </c:pt>
                <c:pt idx="25">
                  <c:v>40.1</c:v>
                </c:pt>
                <c:pt idx="26">
                  <c:v>45.790000000000013</c:v>
                </c:pt>
                <c:pt idx="27">
                  <c:v>35.32</c:v>
                </c:pt>
                <c:pt idx="28">
                  <c:v>33.550000000000004</c:v>
                </c:pt>
                <c:pt idx="29">
                  <c:v>30.84</c:v>
                </c:pt>
                <c:pt idx="30">
                  <c:v>31.24</c:v>
                </c:pt>
                <c:pt idx="31">
                  <c:v>26.68</c:v>
                </c:pt>
                <c:pt idx="32">
                  <c:v>25.52</c:v>
                </c:pt>
                <c:pt idx="33">
                  <c:v>28.32</c:v>
                </c:pt>
                <c:pt idx="34">
                  <c:v>28.84</c:v>
                </c:pt>
                <c:pt idx="35">
                  <c:v>40.950000000000003</c:v>
                </c:pt>
                <c:pt idx="36">
                  <c:v>32.800000000000004</c:v>
                </c:pt>
                <c:pt idx="37">
                  <c:v>24.91</c:v>
                </c:pt>
                <c:pt idx="38">
                  <c:v>23.84</c:v>
                </c:pt>
                <c:pt idx="39">
                  <c:v>20.190000000000001</c:v>
                </c:pt>
                <c:pt idx="40">
                  <c:v>22.05</c:v>
                </c:pt>
                <c:pt idx="41">
                  <c:v>18.439999999999994</c:v>
                </c:pt>
                <c:pt idx="42">
                  <c:v>21.08</c:v>
                </c:pt>
                <c:pt idx="43">
                  <c:v>22.810000000000006</c:v>
                </c:pt>
                <c:pt idx="44">
                  <c:v>17.47</c:v>
                </c:pt>
                <c:pt idx="45">
                  <c:v>16.62</c:v>
                </c:pt>
                <c:pt idx="46">
                  <c:v>16.47</c:v>
                </c:pt>
                <c:pt idx="47">
                  <c:v>16.32</c:v>
                </c:pt>
                <c:pt idx="48">
                  <c:v>15.73</c:v>
                </c:pt>
                <c:pt idx="49">
                  <c:v>17.34</c:v>
                </c:pt>
                <c:pt idx="50">
                  <c:v>18.36</c:v>
                </c:pt>
                <c:pt idx="51">
                  <c:v>15.89</c:v>
                </c:pt>
                <c:pt idx="52">
                  <c:v>15.59</c:v>
                </c:pt>
                <c:pt idx="53">
                  <c:v>16.2</c:v>
                </c:pt>
                <c:pt idx="54">
                  <c:v>15.58</c:v>
                </c:pt>
                <c:pt idx="55">
                  <c:v>16.14</c:v>
                </c:pt>
                <c:pt idx="56">
                  <c:v>16.479999999999993</c:v>
                </c:pt>
                <c:pt idx="57">
                  <c:v>16.62</c:v>
                </c:pt>
                <c:pt idx="58">
                  <c:v>16.23</c:v>
                </c:pt>
                <c:pt idx="59">
                  <c:v>17.02</c:v>
                </c:pt>
                <c:pt idx="60">
                  <c:v>17.47</c:v>
                </c:pt>
                <c:pt idx="61">
                  <c:v>17.59</c:v>
                </c:pt>
                <c:pt idx="62">
                  <c:v>17.130000000000006</c:v>
                </c:pt>
                <c:pt idx="63">
                  <c:v>17.59</c:v>
                </c:pt>
                <c:pt idx="64">
                  <c:v>17.77</c:v>
                </c:pt>
                <c:pt idx="65">
                  <c:v>18.399999999999999</c:v>
                </c:pt>
                <c:pt idx="66">
                  <c:v>17.55</c:v>
                </c:pt>
                <c:pt idx="67">
                  <c:v>16.350000000000001</c:v>
                </c:pt>
                <c:pt idx="68">
                  <c:v>16.87</c:v>
                </c:pt>
                <c:pt idx="69">
                  <c:v>16.97</c:v>
                </c:pt>
                <c:pt idx="70">
                  <c:v>16.62</c:v>
                </c:pt>
                <c:pt idx="71">
                  <c:v>16.91</c:v>
                </c:pt>
                <c:pt idx="72">
                  <c:v>17.690000000000001</c:v>
                </c:pt>
                <c:pt idx="73">
                  <c:v>18</c:v>
                </c:pt>
                <c:pt idx="74">
                  <c:v>17.579999999999991</c:v>
                </c:pt>
                <c:pt idx="75">
                  <c:v>18.059999999999999</c:v>
                </c:pt>
                <c:pt idx="76">
                  <c:v>18.57</c:v>
                </c:pt>
                <c:pt idx="77">
                  <c:v>17.920000000000002</c:v>
                </c:pt>
                <c:pt idx="78">
                  <c:v>17.79</c:v>
                </c:pt>
                <c:pt idx="79">
                  <c:v>17.420000000000002</c:v>
                </c:pt>
                <c:pt idx="80">
                  <c:v>18.72</c:v>
                </c:pt>
                <c:pt idx="81">
                  <c:v>18.829999999999991</c:v>
                </c:pt>
                <c:pt idx="82">
                  <c:v>19.059999999999999</c:v>
                </c:pt>
                <c:pt idx="83">
                  <c:v>19.260000000000002</c:v>
                </c:pt>
                <c:pt idx="84">
                  <c:v>19.5</c:v>
                </c:pt>
                <c:pt idx="85">
                  <c:v>20.100000000000001</c:v>
                </c:pt>
                <c:pt idx="86">
                  <c:v>20.27</c:v>
                </c:pt>
                <c:pt idx="87">
                  <c:v>21.37</c:v>
                </c:pt>
                <c:pt idx="88">
                  <c:v>19.939999999999994</c:v>
                </c:pt>
                <c:pt idx="89">
                  <c:v>20.02</c:v>
                </c:pt>
                <c:pt idx="90">
                  <c:v>20.630000000000006</c:v>
                </c:pt>
                <c:pt idx="91">
                  <c:v>21.72</c:v>
                </c:pt>
                <c:pt idx="92">
                  <c:v>22.25</c:v>
                </c:pt>
                <c:pt idx="93">
                  <c:v>22.73</c:v>
                </c:pt>
                <c:pt idx="94">
                  <c:v>23.959999999999994</c:v>
                </c:pt>
                <c:pt idx="95">
                  <c:v>25.4</c:v>
                </c:pt>
                <c:pt idx="96">
                  <c:v>26</c:v>
                </c:pt>
                <c:pt idx="97">
                  <c:v>26.51</c:v>
                </c:pt>
                <c:pt idx="98">
                  <c:v>26.110000000000007</c:v>
                </c:pt>
                <c:pt idx="99">
                  <c:v>26.08</c:v>
                </c:pt>
                <c:pt idx="100">
                  <c:v>21.6</c:v>
                </c:pt>
                <c:pt idx="101">
                  <c:v>21.479999999999993</c:v>
                </c:pt>
                <c:pt idx="102">
                  <c:v>22.59</c:v>
                </c:pt>
                <c:pt idx="103">
                  <c:v>24.62</c:v>
                </c:pt>
                <c:pt idx="104">
                  <c:v>23.73</c:v>
                </c:pt>
                <c:pt idx="105">
                  <c:v>23.14</c:v>
                </c:pt>
                <c:pt idx="106">
                  <c:v>24.55</c:v>
                </c:pt>
                <c:pt idx="107">
                  <c:v>25.41</c:v>
                </c:pt>
                <c:pt idx="108">
                  <c:v>27.310000000000006</c:v>
                </c:pt>
                <c:pt idx="109">
                  <c:v>22.27</c:v>
                </c:pt>
                <c:pt idx="110">
                  <c:v>18.68</c:v>
                </c:pt>
                <c:pt idx="111">
                  <c:v>17.579999999999991</c:v>
                </c:pt>
                <c:pt idx="112">
                  <c:v>17.91</c:v>
                </c:pt>
                <c:pt idx="113">
                  <c:v>17.630000000000006</c:v>
                </c:pt>
                <c:pt idx="114">
                  <c:v>17.850000000000001</c:v>
                </c:pt>
                <c:pt idx="115">
                  <c:v>18.25</c:v>
                </c:pt>
                <c:pt idx="116">
                  <c:v>17.55</c:v>
                </c:pt>
                <c:pt idx="117">
                  <c:v>18.130000000000006</c:v>
                </c:pt>
                <c:pt idx="118">
                  <c:v>19.059999999999999</c:v>
                </c:pt>
                <c:pt idx="119">
                  <c:v>19.16</c:v>
                </c:pt>
                <c:pt idx="120">
                  <c:v>19.350000000000001</c:v>
                </c:pt>
                <c:pt idx="121">
                  <c:v>20.04</c:v>
                </c:pt>
                <c:pt idx="122">
                  <c:v>21.68</c:v>
                </c:pt>
                <c:pt idx="123">
                  <c:v>19.959999999999994</c:v>
                </c:pt>
                <c:pt idx="124">
                  <c:v>20.010000000000005</c:v>
                </c:pt>
                <c:pt idx="125">
                  <c:v>19.93</c:v>
                </c:pt>
                <c:pt idx="126">
                  <c:v>19.47</c:v>
                </c:pt>
                <c:pt idx="127">
                  <c:v>19.71</c:v>
                </c:pt>
                <c:pt idx="128">
                  <c:v>19.54</c:v>
                </c:pt>
                <c:pt idx="129">
                  <c:v>20.49</c:v>
                </c:pt>
                <c:pt idx="130">
                  <c:v>21.68</c:v>
                </c:pt>
                <c:pt idx="131">
                  <c:v>22.51</c:v>
                </c:pt>
                <c:pt idx="132">
                  <c:v>20.54</c:v>
                </c:pt>
                <c:pt idx="133">
                  <c:v>21.49</c:v>
                </c:pt>
                <c:pt idx="134">
                  <c:v>21.150000000000006</c:v>
                </c:pt>
                <c:pt idx="135">
                  <c:v>21.59</c:v>
                </c:pt>
                <c:pt idx="136">
                  <c:v>22.32</c:v>
                </c:pt>
                <c:pt idx="137">
                  <c:v>22.66</c:v>
                </c:pt>
                <c:pt idx="138">
                  <c:v>23.69</c:v>
                </c:pt>
                <c:pt idx="139">
                  <c:v>22.1</c:v>
                </c:pt>
                <c:pt idx="140">
                  <c:v>21.25</c:v>
                </c:pt>
                <c:pt idx="141">
                  <c:v>22.459999999999994</c:v>
                </c:pt>
                <c:pt idx="142">
                  <c:v>21.12</c:v>
                </c:pt>
                <c:pt idx="143">
                  <c:v>21.919999999999995</c:v>
                </c:pt>
                <c:pt idx="144">
                  <c:v>24.51</c:v>
                </c:pt>
                <c:pt idx="145">
                  <c:v>24.74</c:v>
                </c:pt>
                <c:pt idx="146">
                  <c:v>20.479999999999993</c:v>
                </c:pt>
                <c:pt idx="147">
                  <c:v>20.47</c:v>
                </c:pt>
                <c:pt idx="148">
                  <c:v>21.16</c:v>
                </c:pt>
                <c:pt idx="149">
                  <c:v>22.19</c:v>
                </c:pt>
                <c:pt idx="150">
                  <c:v>22.630000000000006</c:v>
                </c:pt>
                <c:pt idx="151">
                  <c:v>21.630000000000006</c:v>
                </c:pt>
                <c:pt idx="152">
                  <c:v>22.41</c:v>
                </c:pt>
                <c:pt idx="153">
                  <c:v>22.89</c:v>
                </c:pt>
                <c:pt idx="154">
                  <c:v>23.36</c:v>
                </c:pt>
                <c:pt idx="155">
                  <c:v>24.24</c:v>
                </c:pt>
                <c:pt idx="156">
                  <c:v>23.04</c:v>
                </c:pt>
                <c:pt idx="157">
                  <c:v>22.84</c:v>
                </c:pt>
                <c:pt idx="158">
                  <c:v>23.150000000000006</c:v>
                </c:pt>
                <c:pt idx="159">
                  <c:v>24.19</c:v>
                </c:pt>
                <c:pt idx="160">
                  <c:v>25.43</c:v>
                </c:pt>
                <c:pt idx="161">
                  <c:v>27.72</c:v>
                </c:pt>
                <c:pt idx="162">
                  <c:v>28.810000000000006</c:v>
                </c:pt>
                <c:pt idx="163">
                  <c:v>29.779999999999994</c:v>
                </c:pt>
                <c:pt idx="164">
                  <c:v>30.69</c:v>
                </c:pt>
                <c:pt idx="165">
                  <c:v>24.759999999999994</c:v>
                </c:pt>
                <c:pt idx="166">
                  <c:v>27.91</c:v>
                </c:pt>
                <c:pt idx="167">
                  <c:v>24.830000000000005</c:v>
                </c:pt>
                <c:pt idx="168">
                  <c:v>24.310000000000006</c:v>
                </c:pt>
                <c:pt idx="169">
                  <c:v>22.27</c:v>
                </c:pt>
                <c:pt idx="170">
                  <c:v>20.69</c:v>
                </c:pt>
                <c:pt idx="171">
                  <c:v>22.22</c:v>
                </c:pt>
                <c:pt idx="172">
                  <c:v>20.9</c:v>
                </c:pt>
                <c:pt idx="173">
                  <c:v>21.49</c:v>
                </c:pt>
                <c:pt idx="174">
                  <c:v>21.43</c:v>
                </c:pt>
                <c:pt idx="175">
                  <c:v>21.72</c:v>
                </c:pt>
                <c:pt idx="176">
                  <c:v>22.86</c:v>
                </c:pt>
                <c:pt idx="177">
                  <c:v>22.99</c:v>
                </c:pt>
                <c:pt idx="178">
                  <c:v>23.01</c:v>
                </c:pt>
                <c:pt idx="179">
                  <c:v>23.12</c:v>
                </c:pt>
                <c:pt idx="180">
                  <c:v>24.18</c:v>
                </c:pt>
                <c:pt idx="181">
                  <c:v>24.68</c:v>
                </c:pt>
                <c:pt idx="182">
                  <c:v>25.7</c:v>
                </c:pt>
                <c:pt idx="183">
                  <c:v>26.84</c:v>
                </c:pt>
                <c:pt idx="184">
                  <c:v>28.68</c:v>
                </c:pt>
                <c:pt idx="185">
                  <c:v>28.27</c:v>
                </c:pt>
                <c:pt idx="186">
                  <c:v>25.610000000000007</c:v>
                </c:pt>
                <c:pt idx="187">
                  <c:v>25.19</c:v>
                </c:pt>
                <c:pt idx="188">
                  <c:v>24.88</c:v>
                </c:pt>
                <c:pt idx="189">
                  <c:v>25.610000000000007</c:v>
                </c:pt>
                <c:pt idx="190">
                  <c:v>24.95</c:v>
                </c:pt>
                <c:pt idx="191">
                  <c:v>23.49</c:v>
                </c:pt>
                <c:pt idx="192">
                  <c:v>23.08</c:v>
                </c:pt>
                <c:pt idx="193">
                  <c:v>24.06</c:v>
                </c:pt>
                <c:pt idx="194">
                  <c:v>23.919999999999995</c:v>
                </c:pt>
                <c:pt idx="195">
                  <c:v>23.650000000000006</c:v>
                </c:pt>
                <c:pt idx="196">
                  <c:v>23.69</c:v>
                </c:pt>
                <c:pt idx="197">
                  <c:v>23.419999999999995</c:v>
                </c:pt>
                <c:pt idx="198">
                  <c:v>23.86</c:v>
                </c:pt>
                <c:pt idx="199">
                  <c:v>24.150000000000006</c:v>
                </c:pt>
                <c:pt idx="200">
                  <c:v>23.55</c:v>
                </c:pt>
                <c:pt idx="201">
                  <c:v>24.32</c:v>
                </c:pt>
                <c:pt idx="202">
                  <c:v>25.62</c:v>
                </c:pt>
                <c:pt idx="203">
                  <c:v>25.259999999999994</c:v>
                </c:pt>
                <c:pt idx="204">
                  <c:v>27.1</c:v>
                </c:pt>
                <c:pt idx="205">
                  <c:v>28.9</c:v>
                </c:pt>
                <c:pt idx="206">
                  <c:v>29.150000000000006</c:v>
                </c:pt>
                <c:pt idx="207">
                  <c:v>26.01</c:v>
                </c:pt>
                <c:pt idx="208">
                  <c:v>24.759999999999994</c:v>
                </c:pt>
                <c:pt idx="209">
                  <c:v>24.68</c:v>
                </c:pt>
                <c:pt idx="210">
                  <c:v>24.95</c:v>
                </c:pt>
                <c:pt idx="211">
                  <c:v>24.919999999999995</c:v>
                </c:pt>
                <c:pt idx="212">
                  <c:v>25.14</c:v>
                </c:pt>
                <c:pt idx="213">
                  <c:v>25.01</c:v>
                </c:pt>
                <c:pt idx="214">
                  <c:v>25.09</c:v>
                </c:pt>
                <c:pt idx="215">
                  <c:v>26.259999999999994</c:v>
                </c:pt>
                <c:pt idx="216">
                  <c:v>26.18</c:v>
                </c:pt>
                <c:pt idx="217">
                  <c:v>27.89</c:v>
                </c:pt>
                <c:pt idx="218">
                  <c:v>24.27</c:v>
                </c:pt>
                <c:pt idx="219">
                  <c:v>24.71</c:v>
                </c:pt>
                <c:pt idx="220">
                  <c:v>25.45</c:v>
                </c:pt>
                <c:pt idx="221">
                  <c:v>25.99</c:v>
                </c:pt>
                <c:pt idx="222">
                  <c:v>24.99</c:v>
                </c:pt>
                <c:pt idx="223">
                  <c:v>24.759999999999994</c:v>
                </c:pt>
                <c:pt idx="224">
                  <c:v>25.67</c:v>
                </c:pt>
                <c:pt idx="225">
                  <c:v>24.9</c:v>
                </c:pt>
                <c:pt idx="226">
                  <c:v>24.89</c:v>
                </c:pt>
                <c:pt idx="227">
                  <c:v>25.56</c:v>
                </c:pt>
                <c:pt idx="228">
                  <c:v>25.919999999999995</c:v>
                </c:pt>
                <c:pt idx="229">
                  <c:v>25.4</c:v>
                </c:pt>
                <c:pt idx="230">
                  <c:v>25.610000000000007</c:v>
                </c:pt>
                <c:pt idx="231">
                  <c:v>25.01</c:v>
                </c:pt>
                <c:pt idx="232">
                  <c:v>24.279999999999994</c:v>
                </c:pt>
                <c:pt idx="233">
                  <c:v>23.09</c:v>
                </c:pt>
                <c:pt idx="234">
                  <c:v>23.43</c:v>
                </c:pt>
                <c:pt idx="235">
                  <c:v>23.47</c:v>
                </c:pt>
                <c:pt idx="236">
                  <c:v>23.87</c:v>
                </c:pt>
                <c:pt idx="237">
                  <c:v>24.4</c:v>
                </c:pt>
                <c:pt idx="238">
                  <c:v>24.34</c:v>
                </c:pt>
                <c:pt idx="239">
                  <c:v>25.419999999999995</c:v>
                </c:pt>
                <c:pt idx="240">
                  <c:v>25.89</c:v>
                </c:pt>
                <c:pt idx="241">
                  <c:v>25.02</c:v>
                </c:pt>
                <c:pt idx="242">
                  <c:v>26.310000000000006</c:v>
                </c:pt>
                <c:pt idx="243">
                  <c:v>29.02</c:v>
                </c:pt>
                <c:pt idx="244">
                  <c:v>29.779999999999994</c:v>
                </c:pt>
                <c:pt idx="245">
                  <c:v>31.3</c:v>
                </c:pt>
                <c:pt idx="246">
                  <c:v>30.85</c:v>
                </c:pt>
                <c:pt idx="247">
                  <c:v>29</c:v>
                </c:pt>
                <c:pt idx="248">
                  <c:v>27.95</c:v>
                </c:pt>
                <c:pt idx="249">
                  <c:v>26.22</c:v>
                </c:pt>
                <c:pt idx="250">
                  <c:v>26.35</c:v>
                </c:pt>
                <c:pt idx="251">
                  <c:v>25.35</c:v>
                </c:pt>
                <c:pt idx="252">
                  <c:v>25.93</c:v>
                </c:pt>
                <c:pt idx="253">
                  <c:v>26.36</c:v>
                </c:pt>
                <c:pt idx="254">
                  <c:v>29.05</c:v>
                </c:pt>
                <c:pt idx="255">
                  <c:v>30.58</c:v>
                </c:pt>
                <c:pt idx="256">
                  <c:v>31.17</c:v>
                </c:pt>
                <c:pt idx="257">
                  <c:v>27.99</c:v>
                </c:pt>
                <c:pt idx="258">
                  <c:v>30.03</c:v>
                </c:pt>
                <c:pt idx="259">
                  <c:v>31.54</c:v>
                </c:pt>
                <c:pt idx="260">
                  <c:v>32.68</c:v>
                </c:pt>
                <c:pt idx="261">
                  <c:v>30.810000000000006</c:v>
                </c:pt>
                <c:pt idx="262">
                  <c:v>28.150000000000006</c:v>
                </c:pt>
                <c:pt idx="263">
                  <c:v>28.110000000000007</c:v>
                </c:pt>
                <c:pt idx="264">
                  <c:v>28.459999999999994</c:v>
                </c:pt>
                <c:pt idx="265">
                  <c:v>28.27</c:v>
                </c:pt>
                <c:pt idx="266">
                  <c:v>29.77</c:v>
                </c:pt>
                <c:pt idx="267">
                  <c:v>29.62</c:v>
                </c:pt>
                <c:pt idx="268">
                  <c:v>30.18</c:v>
                </c:pt>
                <c:pt idx="269">
                  <c:v>31.02</c:v>
                </c:pt>
                <c:pt idx="270">
                  <c:v>29.630000000000006</c:v>
                </c:pt>
                <c:pt idx="271">
                  <c:v>30.04</c:v>
                </c:pt>
                <c:pt idx="272">
                  <c:v>28.919999999999995</c:v>
                </c:pt>
                <c:pt idx="273">
                  <c:v>31.67</c:v>
                </c:pt>
                <c:pt idx="274">
                  <c:v>32.36</c:v>
                </c:pt>
                <c:pt idx="275">
                  <c:v>30.62</c:v>
                </c:pt>
                <c:pt idx="276">
                  <c:v>32.630000000000003</c:v>
                </c:pt>
                <c:pt idx="277">
                  <c:v>31.35</c:v>
                </c:pt>
                <c:pt idx="278">
                  <c:v>29.03</c:v>
                </c:pt>
                <c:pt idx="279">
                  <c:v>28.8</c:v>
                </c:pt>
                <c:pt idx="280">
                  <c:v>30.24</c:v>
                </c:pt>
                <c:pt idx="281">
                  <c:v>33.120000000000012</c:v>
                </c:pt>
                <c:pt idx="282">
                  <c:v>31.37</c:v>
                </c:pt>
                <c:pt idx="283">
                  <c:v>33.65</c:v>
                </c:pt>
                <c:pt idx="284">
                  <c:v>31.8</c:v>
                </c:pt>
                <c:pt idx="285">
                  <c:v>32.870000000000005</c:v>
                </c:pt>
                <c:pt idx="286">
                  <c:v>32.050000000000004</c:v>
                </c:pt>
                <c:pt idx="287">
                  <c:v>33.44</c:v>
                </c:pt>
                <c:pt idx="288">
                  <c:v>32.450000000000003</c:v>
                </c:pt>
                <c:pt idx="289">
                  <c:v>33.36</c:v>
                </c:pt>
                <c:pt idx="290">
                  <c:v>34.53</c:v>
                </c:pt>
                <c:pt idx="291">
                  <c:v>35.300000000000004</c:v>
                </c:pt>
                <c:pt idx="292">
                  <c:v>36.5</c:v>
                </c:pt>
                <c:pt idx="293">
                  <c:v>36.08</c:v>
                </c:pt>
                <c:pt idx="294">
                  <c:v>37.950000000000003</c:v>
                </c:pt>
                <c:pt idx="295">
                  <c:v>38.32</c:v>
                </c:pt>
                <c:pt idx="296">
                  <c:v>36.82</c:v>
                </c:pt>
                <c:pt idx="297">
                  <c:v>37.15</c:v>
                </c:pt>
                <c:pt idx="298">
                  <c:v>38.1</c:v>
                </c:pt>
                <c:pt idx="299">
                  <c:v>37.14</c:v>
                </c:pt>
                <c:pt idx="300">
                  <c:v>39.18</c:v>
                </c:pt>
                <c:pt idx="301">
                  <c:v>33.94</c:v>
                </c:pt>
                <c:pt idx="302">
                  <c:v>35.790000000000013</c:v>
                </c:pt>
                <c:pt idx="303">
                  <c:v>36.17</c:v>
                </c:pt>
                <c:pt idx="304">
                  <c:v>37.67</c:v>
                </c:pt>
                <c:pt idx="305">
                  <c:v>37.81</c:v>
                </c:pt>
                <c:pt idx="306">
                  <c:v>36.53</c:v>
                </c:pt>
                <c:pt idx="307">
                  <c:v>38.85</c:v>
                </c:pt>
                <c:pt idx="308">
                  <c:v>40.39</c:v>
                </c:pt>
                <c:pt idx="309">
                  <c:v>40.93</c:v>
                </c:pt>
                <c:pt idx="310">
                  <c:v>39.700000000000003</c:v>
                </c:pt>
                <c:pt idx="311">
                  <c:v>42.04</c:v>
                </c:pt>
                <c:pt idx="312">
                  <c:v>42.28</c:v>
                </c:pt>
                <c:pt idx="313">
                  <c:v>44.14</c:v>
                </c:pt>
                <c:pt idx="314">
                  <c:v>45.54</c:v>
                </c:pt>
                <c:pt idx="315">
                  <c:v>41.04</c:v>
                </c:pt>
                <c:pt idx="316">
                  <c:v>40.36</c:v>
                </c:pt>
                <c:pt idx="317">
                  <c:v>42.25</c:v>
                </c:pt>
                <c:pt idx="318">
                  <c:v>42.93</c:v>
                </c:pt>
                <c:pt idx="319">
                  <c:v>43.230000000000011</c:v>
                </c:pt>
                <c:pt idx="320">
                  <c:v>45.89</c:v>
                </c:pt>
                <c:pt idx="321">
                  <c:v>43.68</c:v>
                </c:pt>
                <c:pt idx="322">
                  <c:v>40.06</c:v>
                </c:pt>
                <c:pt idx="323">
                  <c:v>40.800000000000004</c:v>
                </c:pt>
                <c:pt idx="324">
                  <c:v>43.74</c:v>
                </c:pt>
                <c:pt idx="325">
                  <c:v>42.36</c:v>
                </c:pt>
                <c:pt idx="326">
                  <c:v>41.18</c:v>
                </c:pt>
                <c:pt idx="327">
                  <c:v>43.61</c:v>
                </c:pt>
                <c:pt idx="328">
                  <c:v>44.37</c:v>
                </c:pt>
                <c:pt idx="329">
                  <c:v>49.68</c:v>
                </c:pt>
                <c:pt idx="330">
                  <c:v>49.33</c:v>
                </c:pt>
                <c:pt idx="331">
                  <c:v>50.17</c:v>
                </c:pt>
                <c:pt idx="332">
                  <c:v>47.56</c:v>
                </c:pt>
                <c:pt idx="333">
                  <c:v>50.93</c:v>
                </c:pt>
                <c:pt idx="334">
                  <c:v>52.65</c:v>
                </c:pt>
                <c:pt idx="335">
                  <c:v>46.35</c:v>
                </c:pt>
                <c:pt idx="336">
                  <c:v>44.660000000000011</c:v>
                </c:pt>
                <c:pt idx="337">
                  <c:v>44.67</c:v>
                </c:pt>
                <c:pt idx="338">
                  <c:v>45.49</c:v>
                </c:pt>
                <c:pt idx="339">
                  <c:v>52.620000000000012</c:v>
                </c:pt>
                <c:pt idx="340">
                  <c:v>49.3</c:v>
                </c:pt>
                <c:pt idx="341">
                  <c:v>47.08</c:v>
                </c:pt>
                <c:pt idx="342">
                  <c:v>48.46</c:v>
                </c:pt>
                <c:pt idx="343">
                  <c:v>48.660000000000011</c:v>
                </c:pt>
                <c:pt idx="344">
                  <c:v>42.93</c:v>
                </c:pt>
                <c:pt idx="345">
                  <c:v>41.25</c:v>
                </c:pt>
                <c:pt idx="346">
                  <c:v>44.53</c:v>
                </c:pt>
                <c:pt idx="347">
                  <c:v>46.67</c:v>
                </c:pt>
                <c:pt idx="348">
                  <c:v>43.64</c:v>
                </c:pt>
                <c:pt idx="349">
                  <c:v>43.37</c:v>
                </c:pt>
                <c:pt idx="350">
                  <c:v>43.730000000000011</c:v>
                </c:pt>
                <c:pt idx="351">
                  <c:v>43.85</c:v>
                </c:pt>
                <c:pt idx="352">
                  <c:v>43.06</c:v>
                </c:pt>
                <c:pt idx="353">
                  <c:v>45.52</c:v>
                </c:pt>
                <c:pt idx="354">
                  <c:v>44.84</c:v>
                </c:pt>
                <c:pt idx="355">
                  <c:v>42.63</c:v>
                </c:pt>
                <c:pt idx="356">
                  <c:v>39.660000000000011</c:v>
                </c:pt>
                <c:pt idx="357">
                  <c:v>42.25</c:v>
                </c:pt>
                <c:pt idx="358">
                  <c:v>45.690000000000012</c:v>
                </c:pt>
                <c:pt idx="359">
                  <c:v>47.27</c:v>
                </c:pt>
                <c:pt idx="360">
                  <c:v>47.290000000000013</c:v>
                </c:pt>
                <c:pt idx="361">
                  <c:v>46.42</c:v>
                </c:pt>
                <c:pt idx="362">
                  <c:v>56.65</c:v>
                </c:pt>
                <c:pt idx="363">
                  <c:v>46.11</c:v>
                </c:pt>
                <c:pt idx="364">
                  <c:v>51</c:v>
                </c:pt>
                <c:pt idx="365">
                  <c:v>49.14</c:v>
                </c:pt>
                <c:pt idx="366">
                  <c:v>43.27</c:v>
                </c:pt>
                <c:pt idx="367">
                  <c:v>45.84</c:v>
                </c:pt>
                <c:pt idx="368">
                  <c:v>42.82</c:v>
                </c:pt>
                <c:pt idx="369">
                  <c:v>42.56</c:v>
                </c:pt>
                <c:pt idx="370">
                  <c:v>43.39</c:v>
                </c:pt>
                <c:pt idx="371">
                  <c:v>38.56</c:v>
                </c:pt>
              </c:numCache>
            </c:numRef>
          </c:yVal>
          <c:smooth val="1"/>
        </c:ser>
        <c:axId val="288229632"/>
        <c:axId val="288228096"/>
      </c:scatterChart>
      <c:valAx>
        <c:axId val="283700608"/>
        <c:scaling>
          <c:orientation val="minMax"/>
          <c:max val="40350"/>
          <c:min val="39850"/>
        </c:scaling>
        <c:axPos val="b"/>
        <c:numFmt formatCode="dd/mm/yyyy" sourceLinked="1"/>
        <c:tickLblPos val="nextTo"/>
        <c:txPr>
          <a:bodyPr rot="-2700000"/>
          <a:lstStyle/>
          <a:p>
            <a:pPr>
              <a:defRPr sz="800"/>
            </a:pPr>
            <a:endParaRPr lang="ru-RU"/>
          </a:p>
        </c:txPr>
        <c:crossAx val="283821184"/>
        <c:crosses val="autoZero"/>
        <c:crossBetween val="midCat"/>
      </c:valAx>
      <c:valAx>
        <c:axId val="283821184"/>
        <c:scaling>
          <c:orientation val="minMax"/>
          <c:max val="1300"/>
          <c:min val="600"/>
        </c:scaling>
        <c:axPos val="l"/>
        <c:majorGridlines/>
        <c:numFmt formatCode="General" sourceLinked="1"/>
        <c:tickLblPos val="nextTo"/>
        <c:crossAx val="283700608"/>
        <c:crosses val="autoZero"/>
        <c:crossBetween val="midCat"/>
      </c:valAx>
      <c:valAx>
        <c:axId val="288228096"/>
        <c:scaling>
          <c:orientation val="minMax"/>
          <c:max val="55"/>
          <c:min val="15"/>
        </c:scaling>
        <c:axPos val="r"/>
        <c:numFmt formatCode="General" sourceLinked="1"/>
        <c:tickLblPos val="nextTo"/>
        <c:crossAx val="288229632"/>
        <c:crosses val="max"/>
        <c:crossBetween val="midCat"/>
      </c:valAx>
      <c:valAx>
        <c:axId val="288229632"/>
        <c:scaling>
          <c:orientation val="minMax"/>
        </c:scaling>
        <c:delete val="1"/>
        <c:axPos val="b"/>
        <c:numFmt formatCode="dd/mm/yyyy" sourceLinked="1"/>
        <c:tickLblPos val="none"/>
        <c:crossAx val="288228096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24780555555555556"/>
          <c:y val="7.8319845435987162E-2"/>
          <c:w val="0.1716388888888889"/>
          <c:h val="0.16743438320209986"/>
        </c:manualLayout>
      </c:layout>
      <c:spPr>
        <a:solidFill>
          <a:schemeClr val="bg1"/>
        </a:solidFill>
        <a:ln>
          <a:solidFill>
            <a:schemeClr val="tx1"/>
          </a:solidFill>
        </a:ln>
      </c:spPr>
    </c:legend>
    <c:plotVisOnly val="1"/>
    <c:dispBlanksAs val="zero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en-US" sz="1200"/>
              <a:t>US</a:t>
            </a:r>
            <a:r>
              <a:rPr lang="en-US" sz="1200" baseline="0"/>
              <a:t> Bloomberg Fanni</a:t>
            </a:r>
            <a:r>
              <a:rPr lang="ru-RU" sz="1200" baseline="0"/>
              <a:t>у </a:t>
            </a:r>
            <a:r>
              <a:rPr lang="en-US" sz="1200" baseline="0"/>
              <a:t>to Govt Spread 10y</a:t>
            </a:r>
            <a:endParaRPr lang="en-US" sz="1200"/>
          </a:p>
        </c:rich>
      </c:tx>
      <c:layout/>
    </c:title>
    <c:plotArea>
      <c:layout>
        <c:manualLayout>
          <c:layoutTarget val="inner"/>
          <c:xMode val="edge"/>
          <c:yMode val="edge"/>
          <c:x val="7.9352697161146471E-2"/>
          <c:y val="9.4066606463760721E-2"/>
          <c:w val="0.88730257303005688"/>
          <c:h val="0.67333358508304808"/>
        </c:manualLayout>
      </c:layout>
      <c:lineChart>
        <c:grouping val="standard"/>
        <c:ser>
          <c:idx val="0"/>
          <c:order val="0"/>
          <c:tx>
            <c:strRef>
              <c:f>Лист2!$B$1</c:f>
              <c:strCache>
                <c:ptCount val="1"/>
                <c:pt idx="0">
                  <c:v>Mid Line</c:v>
                </c:pt>
              </c:strCache>
            </c:strRef>
          </c:tx>
          <c:marker>
            <c:symbol val="none"/>
          </c:marker>
          <c:cat>
            <c:numRef>
              <c:f>Лист2!$A$2:$A$639</c:f>
              <c:numCache>
                <c:formatCode>dd/mm/yyyy</c:formatCode>
                <c:ptCount val="638"/>
                <c:pt idx="0">
                  <c:v>40359</c:v>
                </c:pt>
                <c:pt idx="1">
                  <c:v>40354</c:v>
                </c:pt>
                <c:pt idx="2">
                  <c:v>40347</c:v>
                </c:pt>
                <c:pt idx="3">
                  <c:v>40340</c:v>
                </c:pt>
                <c:pt idx="4">
                  <c:v>40333</c:v>
                </c:pt>
                <c:pt idx="5">
                  <c:v>40326</c:v>
                </c:pt>
                <c:pt idx="6">
                  <c:v>40319</c:v>
                </c:pt>
                <c:pt idx="7">
                  <c:v>40312</c:v>
                </c:pt>
                <c:pt idx="8">
                  <c:v>40305</c:v>
                </c:pt>
                <c:pt idx="9">
                  <c:v>40298</c:v>
                </c:pt>
                <c:pt idx="10">
                  <c:v>40291</c:v>
                </c:pt>
                <c:pt idx="11">
                  <c:v>40284</c:v>
                </c:pt>
                <c:pt idx="12">
                  <c:v>40277</c:v>
                </c:pt>
                <c:pt idx="13">
                  <c:v>40270</c:v>
                </c:pt>
                <c:pt idx="14">
                  <c:v>40263</c:v>
                </c:pt>
                <c:pt idx="15">
                  <c:v>40256</c:v>
                </c:pt>
                <c:pt idx="16">
                  <c:v>40249</c:v>
                </c:pt>
                <c:pt idx="17">
                  <c:v>40242</c:v>
                </c:pt>
                <c:pt idx="18">
                  <c:v>40235</c:v>
                </c:pt>
                <c:pt idx="19">
                  <c:v>40228</c:v>
                </c:pt>
                <c:pt idx="20">
                  <c:v>40221</c:v>
                </c:pt>
                <c:pt idx="21">
                  <c:v>40214</c:v>
                </c:pt>
                <c:pt idx="22">
                  <c:v>40207</c:v>
                </c:pt>
                <c:pt idx="23">
                  <c:v>40200</c:v>
                </c:pt>
                <c:pt idx="24">
                  <c:v>40193</c:v>
                </c:pt>
                <c:pt idx="25">
                  <c:v>40186</c:v>
                </c:pt>
                <c:pt idx="26">
                  <c:v>40179</c:v>
                </c:pt>
                <c:pt idx="27">
                  <c:v>40172</c:v>
                </c:pt>
                <c:pt idx="28">
                  <c:v>40165</c:v>
                </c:pt>
                <c:pt idx="29">
                  <c:v>40158</c:v>
                </c:pt>
                <c:pt idx="30">
                  <c:v>40151</c:v>
                </c:pt>
                <c:pt idx="31">
                  <c:v>40144</c:v>
                </c:pt>
                <c:pt idx="32">
                  <c:v>40137</c:v>
                </c:pt>
                <c:pt idx="33">
                  <c:v>40130</c:v>
                </c:pt>
                <c:pt idx="34">
                  <c:v>40123</c:v>
                </c:pt>
                <c:pt idx="35">
                  <c:v>40116</c:v>
                </c:pt>
                <c:pt idx="36">
                  <c:v>40109</c:v>
                </c:pt>
                <c:pt idx="37">
                  <c:v>40102</c:v>
                </c:pt>
                <c:pt idx="38">
                  <c:v>40095</c:v>
                </c:pt>
                <c:pt idx="39">
                  <c:v>40088</c:v>
                </c:pt>
                <c:pt idx="40">
                  <c:v>40081</c:v>
                </c:pt>
                <c:pt idx="41">
                  <c:v>40074</c:v>
                </c:pt>
                <c:pt idx="42">
                  <c:v>40067</c:v>
                </c:pt>
                <c:pt idx="43">
                  <c:v>40060</c:v>
                </c:pt>
                <c:pt idx="44">
                  <c:v>40053</c:v>
                </c:pt>
                <c:pt idx="45">
                  <c:v>40046</c:v>
                </c:pt>
                <c:pt idx="46">
                  <c:v>40039</c:v>
                </c:pt>
                <c:pt idx="47">
                  <c:v>40032</c:v>
                </c:pt>
                <c:pt idx="48">
                  <c:v>40025</c:v>
                </c:pt>
                <c:pt idx="49">
                  <c:v>40018</c:v>
                </c:pt>
                <c:pt idx="50">
                  <c:v>40011</c:v>
                </c:pt>
                <c:pt idx="51">
                  <c:v>40004</c:v>
                </c:pt>
                <c:pt idx="52">
                  <c:v>39997</c:v>
                </c:pt>
                <c:pt idx="53">
                  <c:v>39990</c:v>
                </c:pt>
                <c:pt idx="54">
                  <c:v>39983</c:v>
                </c:pt>
                <c:pt idx="55">
                  <c:v>39976</c:v>
                </c:pt>
                <c:pt idx="56">
                  <c:v>39969</c:v>
                </c:pt>
                <c:pt idx="57">
                  <c:v>39962</c:v>
                </c:pt>
                <c:pt idx="58">
                  <c:v>39955</c:v>
                </c:pt>
                <c:pt idx="59">
                  <c:v>39948</c:v>
                </c:pt>
                <c:pt idx="60">
                  <c:v>39941</c:v>
                </c:pt>
                <c:pt idx="61">
                  <c:v>39934</c:v>
                </c:pt>
                <c:pt idx="62">
                  <c:v>39927</c:v>
                </c:pt>
                <c:pt idx="63">
                  <c:v>39920</c:v>
                </c:pt>
                <c:pt idx="64">
                  <c:v>39913</c:v>
                </c:pt>
                <c:pt idx="65">
                  <c:v>39906</c:v>
                </c:pt>
                <c:pt idx="66">
                  <c:v>39899</c:v>
                </c:pt>
                <c:pt idx="67">
                  <c:v>39892</c:v>
                </c:pt>
                <c:pt idx="68">
                  <c:v>39885</c:v>
                </c:pt>
                <c:pt idx="69">
                  <c:v>39878</c:v>
                </c:pt>
                <c:pt idx="70">
                  <c:v>39871</c:v>
                </c:pt>
                <c:pt idx="71">
                  <c:v>39864</c:v>
                </c:pt>
                <c:pt idx="72">
                  <c:v>39857</c:v>
                </c:pt>
                <c:pt idx="73">
                  <c:v>39850</c:v>
                </c:pt>
                <c:pt idx="74">
                  <c:v>39843</c:v>
                </c:pt>
                <c:pt idx="75">
                  <c:v>39836</c:v>
                </c:pt>
                <c:pt idx="76">
                  <c:v>39829</c:v>
                </c:pt>
                <c:pt idx="77">
                  <c:v>39822</c:v>
                </c:pt>
                <c:pt idx="78">
                  <c:v>39815</c:v>
                </c:pt>
                <c:pt idx="79">
                  <c:v>39808</c:v>
                </c:pt>
                <c:pt idx="80">
                  <c:v>39801</c:v>
                </c:pt>
                <c:pt idx="81">
                  <c:v>39794</c:v>
                </c:pt>
                <c:pt idx="82">
                  <c:v>39787</c:v>
                </c:pt>
                <c:pt idx="83">
                  <c:v>39780</c:v>
                </c:pt>
                <c:pt idx="84">
                  <c:v>39773</c:v>
                </c:pt>
                <c:pt idx="85">
                  <c:v>39766</c:v>
                </c:pt>
                <c:pt idx="86">
                  <c:v>39759</c:v>
                </c:pt>
                <c:pt idx="87">
                  <c:v>39752</c:v>
                </c:pt>
                <c:pt idx="88">
                  <c:v>39745</c:v>
                </c:pt>
                <c:pt idx="89">
                  <c:v>39738</c:v>
                </c:pt>
                <c:pt idx="90">
                  <c:v>39731</c:v>
                </c:pt>
                <c:pt idx="91">
                  <c:v>39724</c:v>
                </c:pt>
                <c:pt idx="92">
                  <c:v>39717</c:v>
                </c:pt>
                <c:pt idx="93">
                  <c:v>39710</c:v>
                </c:pt>
                <c:pt idx="94">
                  <c:v>39703</c:v>
                </c:pt>
                <c:pt idx="95">
                  <c:v>39696</c:v>
                </c:pt>
                <c:pt idx="96">
                  <c:v>39689</c:v>
                </c:pt>
                <c:pt idx="97">
                  <c:v>39682</c:v>
                </c:pt>
                <c:pt idx="98">
                  <c:v>39675</c:v>
                </c:pt>
                <c:pt idx="99">
                  <c:v>39668</c:v>
                </c:pt>
                <c:pt idx="100">
                  <c:v>39661</c:v>
                </c:pt>
                <c:pt idx="101">
                  <c:v>39654</c:v>
                </c:pt>
                <c:pt idx="102">
                  <c:v>39647</c:v>
                </c:pt>
                <c:pt idx="103">
                  <c:v>39640</c:v>
                </c:pt>
                <c:pt idx="104">
                  <c:v>39633</c:v>
                </c:pt>
                <c:pt idx="105">
                  <c:v>39626</c:v>
                </c:pt>
                <c:pt idx="106">
                  <c:v>39619</c:v>
                </c:pt>
                <c:pt idx="107">
                  <c:v>39612</c:v>
                </c:pt>
                <c:pt idx="108">
                  <c:v>39605</c:v>
                </c:pt>
                <c:pt idx="109">
                  <c:v>39598</c:v>
                </c:pt>
                <c:pt idx="110">
                  <c:v>39591</c:v>
                </c:pt>
                <c:pt idx="111">
                  <c:v>39584</c:v>
                </c:pt>
                <c:pt idx="112">
                  <c:v>39577</c:v>
                </c:pt>
                <c:pt idx="113">
                  <c:v>39570</c:v>
                </c:pt>
                <c:pt idx="114">
                  <c:v>39563</c:v>
                </c:pt>
                <c:pt idx="115">
                  <c:v>39556</c:v>
                </c:pt>
                <c:pt idx="116">
                  <c:v>39549</c:v>
                </c:pt>
                <c:pt idx="117">
                  <c:v>39542</c:v>
                </c:pt>
                <c:pt idx="118">
                  <c:v>39535</c:v>
                </c:pt>
                <c:pt idx="119">
                  <c:v>39528</c:v>
                </c:pt>
                <c:pt idx="120">
                  <c:v>39521</c:v>
                </c:pt>
                <c:pt idx="121">
                  <c:v>39514</c:v>
                </c:pt>
                <c:pt idx="122">
                  <c:v>39507</c:v>
                </c:pt>
                <c:pt idx="123">
                  <c:v>39500</c:v>
                </c:pt>
                <c:pt idx="124">
                  <c:v>39493</c:v>
                </c:pt>
                <c:pt idx="125">
                  <c:v>39486</c:v>
                </c:pt>
                <c:pt idx="126">
                  <c:v>39479</c:v>
                </c:pt>
                <c:pt idx="127">
                  <c:v>39472</c:v>
                </c:pt>
                <c:pt idx="128">
                  <c:v>39465</c:v>
                </c:pt>
                <c:pt idx="129">
                  <c:v>39458</c:v>
                </c:pt>
                <c:pt idx="130">
                  <c:v>39451</c:v>
                </c:pt>
                <c:pt idx="131">
                  <c:v>39444</c:v>
                </c:pt>
                <c:pt idx="132">
                  <c:v>39437</c:v>
                </c:pt>
                <c:pt idx="133">
                  <c:v>39430</c:v>
                </c:pt>
                <c:pt idx="134">
                  <c:v>39423</c:v>
                </c:pt>
                <c:pt idx="135">
                  <c:v>39416</c:v>
                </c:pt>
                <c:pt idx="136">
                  <c:v>39409</c:v>
                </c:pt>
                <c:pt idx="137">
                  <c:v>39402</c:v>
                </c:pt>
                <c:pt idx="138">
                  <c:v>39395</c:v>
                </c:pt>
                <c:pt idx="139">
                  <c:v>39388</c:v>
                </c:pt>
                <c:pt idx="140">
                  <c:v>39381</c:v>
                </c:pt>
                <c:pt idx="141">
                  <c:v>39374</c:v>
                </c:pt>
                <c:pt idx="142">
                  <c:v>39367</c:v>
                </c:pt>
                <c:pt idx="143">
                  <c:v>39360</c:v>
                </c:pt>
                <c:pt idx="144">
                  <c:v>39353</c:v>
                </c:pt>
                <c:pt idx="145">
                  <c:v>39346</c:v>
                </c:pt>
                <c:pt idx="146">
                  <c:v>39339</c:v>
                </c:pt>
                <c:pt idx="147">
                  <c:v>39332</c:v>
                </c:pt>
                <c:pt idx="148">
                  <c:v>39325</c:v>
                </c:pt>
                <c:pt idx="149">
                  <c:v>39318</c:v>
                </c:pt>
                <c:pt idx="150">
                  <c:v>39311</c:v>
                </c:pt>
                <c:pt idx="151">
                  <c:v>39304</c:v>
                </c:pt>
                <c:pt idx="152">
                  <c:v>39297</c:v>
                </c:pt>
                <c:pt idx="153">
                  <c:v>39290</c:v>
                </c:pt>
                <c:pt idx="154">
                  <c:v>39283</c:v>
                </c:pt>
                <c:pt idx="155">
                  <c:v>39276</c:v>
                </c:pt>
                <c:pt idx="156">
                  <c:v>39269</c:v>
                </c:pt>
                <c:pt idx="157">
                  <c:v>39262</c:v>
                </c:pt>
                <c:pt idx="158">
                  <c:v>39255</c:v>
                </c:pt>
                <c:pt idx="159">
                  <c:v>39248</c:v>
                </c:pt>
                <c:pt idx="160">
                  <c:v>39241</c:v>
                </c:pt>
                <c:pt idx="161">
                  <c:v>39234</c:v>
                </c:pt>
                <c:pt idx="162">
                  <c:v>39227</c:v>
                </c:pt>
                <c:pt idx="163">
                  <c:v>39220</c:v>
                </c:pt>
                <c:pt idx="164">
                  <c:v>39213</c:v>
                </c:pt>
                <c:pt idx="165">
                  <c:v>39206</c:v>
                </c:pt>
                <c:pt idx="166">
                  <c:v>39199</c:v>
                </c:pt>
                <c:pt idx="167">
                  <c:v>39192</c:v>
                </c:pt>
                <c:pt idx="168">
                  <c:v>39185</c:v>
                </c:pt>
                <c:pt idx="169">
                  <c:v>39178</c:v>
                </c:pt>
                <c:pt idx="170">
                  <c:v>39171</c:v>
                </c:pt>
                <c:pt idx="171">
                  <c:v>39164</c:v>
                </c:pt>
                <c:pt idx="172">
                  <c:v>39157</c:v>
                </c:pt>
                <c:pt idx="173">
                  <c:v>39150</c:v>
                </c:pt>
                <c:pt idx="174">
                  <c:v>39143</c:v>
                </c:pt>
                <c:pt idx="175">
                  <c:v>39136</c:v>
                </c:pt>
                <c:pt idx="176">
                  <c:v>39129</c:v>
                </c:pt>
                <c:pt idx="177">
                  <c:v>39122</c:v>
                </c:pt>
                <c:pt idx="178">
                  <c:v>39115</c:v>
                </c:pt>
                <c:pt idx="179">
                  <c:v>39108</c:v>
                </c:pt>
                <c:pt idx="180">
                  <c:v>39101</c:v>
                </c:pt>
                <c:pt idx="181">
                  <c:v>39094</c:v>
                </c:pt>
                <c:pt idx="182">
                  <c:v>39087</c:v>
                </c:pt>
                <c:pt idx="183">
                  <c:v>39080</c:v>
                </c:pt>
                <c:pt idx="184">
                  <c:v>39073</c:v>
                </c:pt>
                <c:pt idx="185">
                  <c:v>39066</c:v>
                </c:pt>
                <c:pt idx="186">
                  <c:v>39059</c:v>
                </c:pt>
                <c:pt idx="187">
                  <c:v>39052</c:v>
                </c:pt>
                <c:pt idx="188">
                  <c:v>39045</c:v>
                </c:pt>
                <c:pt idx="189">
                  <c:v>39038</c:v>
                </c:pt>
                <c:pt idx="190">
                  <c:v>39031</c:v>
                </c:pt>
                <c:pt idx="191">
                  <c:v>39024</c:v>
                </c:pt>
                <c:pt idx="192">
                  <c:v>39017</c:v>
                </c:pt>
                <c:pt idx="193">
                  <c:v>39010</c:v>
                </c:pt>
                <c:pt idx="194">
                  <c:v>39003</c:v>
                </c:pt>
                <c:pt idx="195">
                  <c:v>38996</c:v>
                </c:pt>
                <c:pt idx="196">
                  <c:v>38989</c:v>
                </c:pt>
                <c:pt idx="197">
                  <c:v>38982</c:v>
                </c:pt>
                <c:pt idx="198">
                  <c:v>38975</c:v>
                </c:pt>
                <c:pt idx="199">
                  <c:v>38968</c:v>
                </c:pt>
                <c:pt idx="200">
                  <c:v>38961</c:v>
                </c:pt>
                <c:pt idx="201">
                  <c:v>38954</c:v>
                </c:pt>
                <c:pt idx="202">
                  <c:v>38947</c:v>
                </c:pt>
                <c:pt idx="203">
                  <c:v>38940</c:v>
                </c:pt>
                <c:pt idx="204">
                  <c:v>38933</c:v>
                </c:pt>
                <c:pt idx="205">
                  <c:v>38926</c:v>
                </c:pt>
                <c:pt idx="206">
                  <c:v>38919</c:v>
                </c:pt>
                <c:pt idx="207">
                  <c:v>38912</c:v>
                </c:pt>
                <c:pt idx="208">
                  <c:v>38905</c:v>
                </c:pt>
                <c:pt idx="209">
                  <c:v>38898</c:v>
                </c:pt>
                <c:pt idx="210">
                  <c:v>38891</c:v>
                </c:pt>
                <c:pt idx="211">
                  <c:v>38884</c:v>
                </c:pt>
                <c:pt idx="212">
                  <c:v>38877</c:v>
                </c:pt>
                <c:pt idx="213">
                  <c:v>38870</c:v>
                </c:pt>
                <c:pt idx="214">
                  <c:v>38863</c:v>
                </c:pt>
                <c:pt idx="215">
                  <c:v>38856</c:v>
                </c:pt>
                <c:pt idx="216">
                  <c:v>38849</c:v>
                </c:pt>
                <c:pt idx="217">
                  <c:v>38842</c:v>
                </c:pt>
                <c:pt idx="218">
                  <c:v>38835</c:v>
                </c:pt>
                <c:pt idx="219">
                  <c:v>38828</c:v>
                </c:pt>
                <c:pt idx="220">
                  <c:v>38821</c:v>
                </c:pt>
                <c:pt idx="221">
                  <c:v>38814</c:v>
                </c:pt>
                <c:pt idx="222">
                  <c:v>38807</c:v>
                </c:pt>
                <c:pt idx="223">
                  <c:v>38800</c:v>
                </c:pt>
                <c:pt idx="224">
                  <c:v>38793</c:v>
                </c:pt>
                <c:pt idx="225">
                  <c:v>38786</c:v>
                </c:pt>
                <c:pt idx="226">
                  <c:v>38779</c:v>
                </c:pt>
                <c:pt idx="227">
                  <c:v>38772</c:v>
                </c:pt>
                <c:pt idx="228">
                  <c:v>38765</c:v>
                </c:pt>
                <c:pt idx="229">
                  <c:v>38758</c:v>
                </c:pt>
                <c:pt idx="230">
                  <c:v>38751</c:v>
                </c:pt>
                <c:pt idx="231">
                  <c:v>38744</c:v>
                </c:pt>
                <c:pt idx="232">
                  <c:v>38737</c:v>
                </c:pt>
                <c:pt idx="233">
                  <c:v>38730</c:v>
                </c:pt>
                <c:pt idx="234">
                  <c:v>38723</c:v>
                </c:pt>
                <c:pt idx="235">
                  <c:v>38716</c:v>
                </c:pt>
                <c:pt idx="236">
                  <c:v>38709</c:v>
                </c:pt>
                <c:pt idx="237">
                  <c:v>38702</c:v>
                </c:pt>
                <c:pt idx="238">
                  <c:v>38695</c:v>
                </c:pt>
                <c:pt idx="239">
                  <c:v>38688</c:v>
                </c:pt>
                <c:pt idx="240">
                  <c:v>38681</c:v>
                </c:pt>
                <c:pt idx="241">
                  <c:v>38674</c:v>
                </c:pt>
                <c:pt idx="242">
                  <c:v>38667</c:v>
                </c:pt>
                <c:pt idx="243">
                  <c:v>38660</c:v>
                </c:pt>
                <c:pt idx="244">
                  <c:v>38653</c:v>
                </c:pt>
                <c:pt idx="245">
                  <c:v>38646</c:v>
                </c:pt>
                <c:pt idx="246">
                  <c:v>38639</c:v>
                </c:pt>
                <c:pt idx="247">
                  <c:v>38632</c:v>
                </c:pt>
                <c:pt idx="248">
                  <c:v>38625</c:v>
                </c:pt>
                <c:pt idx="249">
                  <c:v>38618</c:v>
                </c:pt>
                <c:pt idx="250">
                  <c:v>38611</c:v>
                </c:pt>
                <c:pt idx="251">
                  <c:v>38604</c:v>
                </c:pt>
                <c:pt idx="252">
                  <c:v>38597</c:v>
                </c:pt>
                <c:pt idx="253">
                  <c:v>38590</c:v>
                </c:pt>
                <c:pt idx="254">
                  <c:v>38583</c:v>
                </c:pt>
                <c:pt idx="255">
                  <c:v>38576</c:v>
                </c:pt>
                <c:pt idx="256">
                  <c:v>38569</c:v>
                </c:pt>
                <c:pt idx="257">
                  <c:v>38562</c:v>
                </c:pt>
                <c:pt idx="258">
                  <c:v>38555</c:v>
                </c:pt>
                <c:pt idx="259">
                  <c:v>38548</c:v>
                </c:pt>
                <c:pt idx="260">
                  <c:v>38541</c:v>
                </c:pt>
                <c:pt idx="261">
                  <c:v>38534</c:v>
                </c:pt>
                <c:pt idx="262">
                  <c:v>38527</c:v>
                </c:pt>
                <c:pt idx="263">
                  <c:v>38520</c:v>
                </c:pt>
                <c:pt idx="264">
                  <c:v>38513</c:v>
                </c:pt>
                <c:pt idx="265">
                  <c:v>38506</c:v>
                </c:pt>
                <c:pt idx="266">
                  <c:v>38499</c:v>
                </c:pt>
                <c:pt idx="267">
                  <c:v>38492</c:v>
                </c:pt>
                <c:pt idx="268">
                  <c:v>38485</c:v>
                </c:pt>
                <c:pt idx="269">
                  <c:v>38478</c:v>
                </c:pt>
                <c:pt idx="270">
                  <c:v>38471</c:v>
                </c:pt>
                <c:pt idx="271">
                  <c:v>38464</c:v>
                </c:pt>
                <c:pt idx="272">
                  <c:v>38457</c:v>
                </c:pt>
                <c:pt idx="273">
                  <c:v>38450</c:v>
                </c:pt>
                <c:pt idx="274">
                  <c:v>38443</c:v>
                </c:pt>
                <c:pt idx="275">
                  <c:v>38436</c:v>
                </c:pt>
                <c:pt idx="276">
                  <c:v>38429</c:v>
                </c:pt>
                <c:pt idx="277">
                  <c:v>38422</c:v>
                </c:pt>
                <c:pt idx="278">
                  <c:v>38415</c:v>
                </c:pt>
                <c:pt idx="279">
                  <c:v>38408</c:v>
                </c:pt>
                <c:pt idx="280">
                  <c:v>38401</c:v>
                </c:pt>
                <c:pt idx="281">
                  <c:v>38394</c:v>
                </c:pt>
                <c:pt idx="282">
                  <c:v>38387</c:v>
                </c:pt>
                <c:pt idx="283">
                  <c:v>38380</c:v>
                </c:pt>
                <c:pt idx="284">
                  <c:v>38373</c:v>
                </c:pt>
                <c:pt idx="285">
                  <c:v>38366</c:v>
                </c:pt>
                <c:pt idx="286">
                  <c:v>38359</c:v>
                </c:pt>
                <c:pt idx="287">
                  <c:v>38352</c:v>
                </c:pt>
                <c:pt idx="288">
                  <c:v>38345</c:v>
                </c:pt>
                <c:pt idx="289">
                  <c:v>38338</c:v>
                </c:pt>
                <c:pt idx="290">
                  <c:v>38331</c:v>
                </c:pt>
                <c:pt idx="291">
                  <c:v>38324</c:v>
                </c:pt>
                <c:pt idx="292">
                  <c:v>38317</c:v>
                </c:pt>
                <c:pt idx="293">
                  <c:v>38310</c:v>
                </c:pt>
                <c:pt idx="294">
                  <c:v>38303</c:v>
                </c:pt>
                <c:pt idx="295">
                  <c:v>38296</c:v>
                </c:pt>
                <c:pt idx="296">
                  <c:v>38289</c:v>
                </c:pt>
                <c:pt idx="297">
                  <c:v>38282</c:v>
                </c:pt>
                <c:pt idx="298">
                  <c:v>38275</c:v>
                </c:pt>
                <c:pt idx="299">
                  <c:v>38268</c:v>
                </c:pt>
                <c:pt idx="300">
                  <c:v>38261</c:v>
                </c:pt>
                <c:pt idx="301">
                  <c:v>38254</c:v>
                </c:pt>
                <c:pt idx="302">
                  <c:v>38247</c:v>
                </c:pt>
                <c:pt idx="303">
                  <c:v>38240</c:v>
                </c:pt>
                <c:pt idx="304">
                  <c:v>38233</c:v>
                </c:pt>
                <c:pt idx="305">
                  <c:v>38226</c:v>
                </c:pt>
                <c:pt idx="306">
                  <c:v>38219</c:v>
                </c:pt>
                <c:pt idx="307">
                  <c:v>38212</c:v>
                </c:pt>
                <c:pt idx="308">
                  <c:v>38205</c:v>
                </c:pt>
                <c:pt idx="309">
                  <c:v>38198</c:v>
                </c:pt>
                <c:pt idx="310">
                  <c:v>38191</c:v>
                </c:pt>
                <c:pt idx="311">
                  <c:v>38184</c:v>
                </c:pt>
                <c:pt idx="312">
                  <c:v>38177</c:v>
                </c:pt>
                <c:pt idx="313">
                  <c:v>38170</c:v>
                </c:pt>
                <c:pt idx="314">
                  <c:v>38163</c:v>
                </c:pt>
                <c:pt idx="315">
                  <c:v>38156</c:v>
                </c:pt>
                <c:pt idx="316">
                  <c:v>38149</c:v>
                </c:pt>
                <c:pt idx="317">
                  <c:v>38142</c:v>
                </c:pt>
                <c:pt idx="318">
                  <c:v>38135</c:v>
                </c:pt>
                <c:pt idx="319">
                  <c:v>38128</c:v>
                </c:pt>
                <c:pt idx="320">
                  <c:v>38121</c:v>
                </c:pt>
                <c:pt idx="321">
                  <c:v>38114</c:v>
                </c:pt>
                <c:pt idx="322">
                  <c:v>38107</c:v>
                </c:pt>
                <c:pt idx="323">
                  <c:v>38100</c:v>
                </c:pt>
                <c:pt idx="324">
                  <c:v>38093</c:v>
                </c:pt>
                <c:pt idx="325">
                  <c:v>38086</c:v>
                </c:pt>
                <c:pt idx="326">
                  <c:v>38079</c:v>
                </c:pt>
                <c:pt idx="327">
                  <c:v>38072</c:v>
                </c:pt>
                <c:pt idx="328">
                  <c:v>38065</c:v>
                </c:pt>
                <c:pt idx="329">
                  <c:v>38058</c:v>
                </c:pt>
                <c:pt idx="330">
                  <c:v>38051</c:v>
                </c:pt>
                <c:pt idx="331">
                  <c:v>38044</c:v>
                </c:pt>
                <c:pt idx="332">
                  <c:v>38037</c:v>
                </c:pt>
                <c:pt idx="333">
                  <c:v>38030</c:v>
                </c:pt>
                <c:pt idx="334">
                  <c:v>38023</c:v>
                </c:pt>
                <c:pt idx="335">
                  <c:v>38016</c:v>
                </c:pt>
                <c:pt idx="336">
                  <c:v>38009</c:v>
                </c:pt>
                <c:pt idx="337">
                  <c:v>38002</c:v>
                </c:pt>
                <c:pt idx="338">
                  <c:v>37995</c:v>
                </c:pt>
                <c:pt idx="339">
                  <c:v>37988</c:v>
                </c:pt>
                <c:pt idx="340">
                  <c:v>37981</c:v>
                </c:pt>
                <c:pt idx="341">
                  <c:v>37974</c:v>
                </c:pt>
                <c:pt idx="342">
                  <c:v>37967</c:v>
                </c:pt>
                <c:pt idx="343">
                  <c:v>37960</c:v>
                </c:pt>
                <c:pt idx="344">
                  <c:v>37953</c:v>
                </c:pt>
                <c:pt idx="345">
                  <c:v>37946</c:v>
                </c:pt>
                <c:pt idx="346">
                  <c:v>37939</c:v>
                </c:pt>
                <c:pt idx="347">
                  <c:v>37932</c:v>
                </c:pt>
                <c:pt idx="348">
                  <c:v>37925</c:v>
                </c:pt>
                <c:pt idx="349">
                  <c:v>37918</c:v>
                </c:pt>
                <c:pt idx="350">
                  <c:v>37911</c:v>
                </c:pt>
                <c:pt idx="351">
                  <c:v>37904</c:v>
                </c:pt>
                <c:pt idx="352">
                  <c:v>37897</c:v>
                </c:pt>
                <c:pt idx="353">
                  <c:v>37890</c:v>
                </c:pt>
                <c:pt idx="354">
                  <c:v>37883</c:v>
                </c:pt>
                <c:pt idx="355">
                  <c:v>37876</c:v>
                </c:pt>
                <c:pt idx="356">
                  <c:v>37869</c:v>
                </c:pt>
                <c:pt idx="357">
                  <c:v>37862</c:v>
                </c:pt>
                <c:pt idx="358">
                  <c:v>37855</c:v>
                </c:pt>
                <c:pt idx="359">
                  <c:v>37848</c:v>
                </c:pt>
                <c:pt idx="360">
                  <c:v>37841</c:v>
                </c:pt>
                <c:pt idx="361">
                  <c:v>37834</c:v>
                </c:pt>
                <c:pt idx="362">
                  <c:v>37827</c:v>
                </c:pt>
                <c:pt idx="363">
                  <c:v>37820</c:v>
                </c:pt>
                <c:pt idx="364">
                  <c:v>37813</c:v>
                </c:pt>
                <c:pt idx="365">
                  <c:v>37806</c:v>
                </c:pt>
                <c:pt idx="366">
                  <c:v>37799</c:v>
                </c:pt>
                <c:pt idx="367">
                  <c:v>37792</c:v>
                </c:pt>
                <c:pt idx="368">
                  <c:v>37785</c:v>
                </c:pt>
                <c:pt idx="369">
                  <c:v>37778</c:v>
                </c:pt>
                <c:pt idx="370">
                  <c:v>37771</c:v>
                </c:pt>
                <c:pt idx="371">
                  <c:v>37764</c:v>
                </c:pt>
                <c:pt idx="372">
                  <c:v>37757</c:v>
                </c:pt>
                <c:pt idx="373">
                  <c:v>37750</c:v>
                </c:pt>
                <c:pt idx="374">
                  <c:v>37743</c:v>
                </c:pt>
                <c:pt idx="375">
                  <c:v>37736</c:v>
                </c:pt>
                <c:pt idx="376">
                  <c:v>37729</c:v>
                </c:pt>
                <c:pt idx="377">
                  <c:v>37722</c:v>
                </c:pt>
                <c:pt idx="378">
                  <c:v>37715</c:v>
                </c:pt>
                <c:pt idx="379">
                  <c:v>37708</c:v>
                </c:pt>
                <c:pt idx="380">
                  <c:v>37701</c:v>
                </c:pt>
                <c:pt idx="381">
                  <c:v>37694</c:v>
                </c:pt>
                <c:pt idx="382">
                  <c:v>37687</c:v>
                </c:pt>
                <c:pt idx="383">
                  <c:v>37680</c:v>
                </c:pt>
                <c:pt idx="384">
                  <c:v>37673</c:v>
                </c:pt>
                <c:pt idx="385">
                  <c:v>37666</c:v>
                </c:pt>
                <c:pt idx="386">
                  <c:v>37659</c:v>
                </c:pt>
                <c:pt idx="387">
                  <c:v>37652</c:v>
                </c:pt>
                <c:pt idx="388">
                  <c:v>37645</c:v>
                </c:pt>
                <c:pt idx="389">
                  <c:v>37638</c:v>
                </c:pt>
                <c:pt idx="390">
                  <c:v>37631</c:v>
                </c:pt>
                <c:pt idx="391">
                  <c:v>37624</c:v>
                </c:pt>
                <c:pt idx="392">
                  <c:v>37617</c:v>
                </c:pt>
                <c:pt idx="393">
                  <c:v>37610</c:v>
                </c:pt>
                <c:pt idx="394">
                  <c:v>37603</c:v>
                </c:pt>
                <c:pt idx="395">
                  <c:v>37596</c:v>
                </c:pt>
                <c:pt idx="396">
                  <c:v>37589</c:v>
                </c:pt>
                <c:pt idx="397">
                  <c:v>37582</c:v>
                </c:pt>
                <c:pt idx="398">
                  <c:v>37575</c:v>
                </c:pt>
                <c:pt idx="399">
                  <c:v>37568</c:v>
                </c:pt>
                <c:pt idx="400">
                  <c:v>37561</c:v>
                </c:pt>
                <c:pt idx="401">
                  <c:v>37554</c:v>
                </c:pt>
                <c:pt idx="402">
                  <c:v>37547</c:v>
                </c:pt>
                <c:pt idx="403">
                  <c:v>37540</c:v>
                </c:pt>
                <c:pt idx="404">
                  <c:v>37533</c:v>
                </c:pt>
                <c:pt idx="405">
                  <c:v>37526</c:v>
                </c:pt>
                <c:pt idx="406">
                  <c:v>37519</c:v>
                </c:pt>
                <c:pt idx="407">
                  <c:v>37512</c:v>
                </c:pt>
                <c:pt idx="408">
                  <c:v>37505</c:v>
                </c:pt>
                <c:pt idx="409">
                  <c:v>37498</c:v>
                </c:pt>
                <c:pt idx="410">
                  <c:v>37491</c:v>
                </c:pt>
                <c:pt idx="411">
                  <c:v>37484</c:v>
                </c:pt>
                <c:pt idx="412">
                  <c:v>37477</c:v>
                </c:pt>
                <c:pt idx="413">
                  <c:v>37470</c:v>
                </c:pt>
                <c:pt idx="414">
                  <c:v>37463</c:v>
                </c:pt>
                <c:pt idx="415">
                  <c:v>37456</c:v>
                </c:pt>
                <c:pt idx="416">
                  <c:v>37449</c:v>
                </c:pt>
                <c:pt idx="417">
                  <c:v>37442</c:v>
                </c:pt>
                <c:pt idx="418">
                  <c:v>37435</c:v>
                </c:pt>
                <c:pt idx="419">
                  <c:v>37428</c:v>
                </c:pt>
                <c:pt idx="420">
                  <c:v>37421</c:v>
                </c:pt>
                <c:pt idx="421">
                  <c:v>37414</c:v>
                </c:pt>
                <c:pt idx="422">
                  <c:v>37407</c:v>
                </c:pt>
                <c:pt idx="423">
                  <c:v>37400</c:v>
                </c:pt>
                <c:pt idx="424">
                  <c:v>37393</c:v>
                </c:pt>
                <c:pt idx="425">
                  <c:v>37386</c:v>
                </c:pt>
                <c:pt idx="426">
                  <c:v>37379</c:v>
                </c:pt>
                <c:pt idx="427">
                  <c:v>37372</c:v>
                </c:pt>
                <c:pt idx="428">
                  <c:v>37365</c:v>
                </c:pt>
                <c:pt idx="429">
                  <c:v>37358</c:v>
                </c:pt>
                <c:pt idx="430">
                  <c:v>37351</c:v>
                </c:pt>
                <c:pt idx="431">
                  <c:v>37344</c:v>
                </c:pt>
                <c:pt idx="432">
                  <c:v>37337</c:v>
                </c:pt>
                <c:pt idx="433">
                  <c:v>37330</c:v>
                </c:pt>
                <c:pt idx="434">
                  <c:v>37323</c:v>
                </c:pt>
                <c:pt idx="435">
                  <c:v>37316</c:v>
                </c:pt>
                <c:pt idx="436">
                  <c:v>37309</c:v>
                </c:pt>
                <c:pt idx="437">
                  <c:v>37302</c:v>
                </c:pt>
                <c:pt idx="438">
                  <c:v>37295</c:v>
                </c:pt>
                <c:pt idx="439">
                  <c:v>37288</c:v>
                </c:pt>
                <c:pt idx="440">
                  <c:v>37281</c:v>
                </c:pt>
                <c:pt idx="441">
                  <c:v>37274</c:v>
                </c:pt>
                <c:pt idx="442">
                  <c:v>37267</c:v>
                </c:pt>
                <c:pt idx="443">
                  <c:v>37260</c:v>
                </c:pt>
                <c:pt idx="444">
                  <c:v>37253</c:v>
                </c:pt>
                <c:pt idx="445">
                  <c:v>37246</c:v>
                </c:pt>
                <c:pt idx="446">
                  <c:v>37239</c:v>
                </c:pt>
                <c:pt idx="447">
                  <c:v>37232</c:v>
                </c:pt>
                <c:pt idx="448">
                  <c:v>37225</c:v>
                </c:pt>
                <c:pt idx="449">
                  <c:v>37218</c:v>
                </c:pt>
                <c:pt idx="450">
                  <c:v>37211</c:v>
                </c:pt>
                <c:pt idx="451">
                  <c:v>37204</c:v>
                </c:pt>
                <c:pt idx="452">
                  <c:v>37197</c:v>
                </c:pt>
                <c:pt idx="453">
                  <c:v>37190</c:v>
                </c:pt>
                <c:pt idx="454">
                  <c:v>37183</c:v>
                </c:pt>
                <c:pt idx="455">
                  <c:v>37176</c:v>
                </c:pt>
                <c:pt idx="456">
                  <c:v>37169</c:v>
                </c:pt>
                <c:pt idx="457">
                  <c:v>37162</c:v>
                </c:pt>
                <c:pt idx="458">
                  <c:v>37155</c:v>
                </c:pt>
                <c:pt idx="459">
                  <c:v>37148</c:v>
                </c:pt>
                <c:pt idx="460">
                  <c:v>37141</c:v>
                </c:pt>
                <c:pt idx="461">
                  <c:v>37134</c:v>
                </c:pt>
                <c:pt idx="462">
                  <c:v>37127</c:v>
                </c:pt>
                <c:pt idx="463">
                  <c:v>37120</c:v>
                </c:pt>
                <c:pt idx="464">
                  <c:v>37113</c:v>
                </c:pt>
                <c:pt idx="465">
                  <c:v>37106</c:v>
                </c:pt>
                <c:pt idx="466">
                  <c:v>37099</c:v>
                </c:pt>
                <c:pt idx="467">
                  <c:v>37092</c:v>
                </c:pt>
                <c:pt idx="468">
                  <c:v>37085</c:v>
                </c:pt>
                <c:pt idx="469">
                  <c:v>37078</c:v>
                </c:pt>
                <c:pt idx="470">
                  <c:v>37071</c:v>
                </c:pt>
                <c:pt idx="471">
                  <c:v>37064</c:v>
                </c:pt>
                <c:pt idx="472">
                  <c:v>37057</c:v>
                </c:pt>
                <c:pt idx="473">
                  <c:v>37050</c:v>
                </c:pt>
                <c:pt idx="474">
                  <c:v>37043</c:v>
                </c:pt>
                <c:pt idx="475">
                  <c:v>37036</c:v>
                </c:pt>
                <c:pt idx="476">
                  <c:v>37029</c:v>
                </c:pt>
                <c:pt idx="477">
                  <c:v>37022</c:v>
                </c:pt>
                <c:pt idx="478">
                  <c:v>37015</c:v>
                </c:pt>
                <c:pt idx="479">
                  <c:v>37008</c:v>
                </c:pt>
                <c:pt idx="480">
                  <c:v>37001</c:v>
                </c:pt>
                <c:pt idx="481">
                  <c:v>36994</c:v>
                </c:pt>
                <c:pt idx="482">
                  <c:v>36987</c:v>
                </c:pt>
                <c:pt idx="483">
                  <c:v>36980</c:v>
                </c:pt>
                <c:pt idx="484">
                  <c:v>36973</c:v>
                </c:pt>
                <c:pt idx="485">
                  <c:v>36966</c:v>
                </c:pt>
                <c:pt idx="486">
                  <c:v>36959</c:v>
                </c:pt>
                <c:pt idx="487">
                  <c:v>36952</c:v>
                </c:pt>
                <c:pt idx="488">
                  <c:v>36945</c:v>
                </c:pt>
                <c:pt idx="489">
                  <c:v>36938</c:v>
                </c:pt>
                <c:pt idx="490">
                  <c:v>36931</c:v>
                </c:pt>
                <c:pt idx="491">
                  <c:v>36924</c:v>
                </c:pt>
                <c:pt idx="492">
                  <c:v>36917</c:v>
                </c:pt>
                <c:pt idx="493">
                  <c:v>36910</c:v>
                </c:pt>
                <c:pt idx="494">
                  <c:v>36903</c:v>
                </c:pt>
                <c:pt idx="495">
                  <c:v>36896</c:v>
                </c:pt>
                <c:pt idx="496">
                  <c:v>36889</c:v>
                </c:pt>
                <c:pt idx="497">
                  <c:v>36882</c:v>
                </c:pt>
                <c:pt idx="498">
                  <c:v>36875</c:v>
                </c:pt>
                <c:pt idx="499">
                  <c:v>36868</c:v>
                </c:pt>
                <c:pt idx="500">
                  <c:v>36861</c:v>
                </c:pt>
                <c:pt idx="501">
                  <c:v>36854</c:v>
                </c:pt>
                <c:pt idx="502">
                  <c:v>36847</c:v>
                </c:pt>
                <c:pt idx="503">
                  <c:v>36840</c:v>
                </c:pt>
                <c:pt idx="504">
                  <c:v>36833</c:v>
                </c:pt>
                <c:pt idx="505">
                  <c:v>36826</c:v>
                </c:pt>
                <c:pt idx="506">
                  <c:v>36819</c:v>
                </c:pt>
                <c:pt idx="507">
                  <c:v>36812</c:v>
                </c:pt>
                <c:pt idx="508">
                  <c:v>36805</c:v>
                </c:pt>
                <c:pt idx="509">
                  <c:v>36798</c:v>
                </c:pt>
                <c:pt idx="510">
                  <c:v>36791</c:v>
                </c:pt>
                <c:pt idx="511">
                  <c:v>36784</c:v>
                </c:pt>
                <c:pt idx="512">
                  <c:v>36777</c:v>
                </c:pt>
                <c:pt idx="513">
                  <c:v>36770</c:v>
                </c:pt>
                <c:pt idx="514">
                  <c:v>36763</c:v>
                </c:pt>
                <c:pt idx="515">
                  <c:v>36756</c:v>
                </c:pt>
                <c:pt idx="516">
                  <c:v>36749</c:v>
                </c:pt>
                <c:pt idx="517">
                  <c:v>36742</c:v>
                </c:pt>
                <c:pt idx="518">
                  <c:v>36735</c:v>
                </c:pt>
                <c:pt idx="519">
                  <c:v>36728</c:v>
                </c:pt>
                <c:pt idx="520">
                  <c:v>36721</c:v>
                </c:pt>
                <c:pt idx="521">
                  <c:v>36714</c:v>
                </c:pt>
                <c:pt idx="522">
                  <c:v>36707</c:v>
                </c:pt>
                <c:pt idx="523">
                  <c:v>36700</c:v>
                </c:pt>
                <c:pt idx="524">
                  <c:v>36693</c:v>
                </c:pt>
                <c:pt idx="525">
                  <c:v>36686</c:v>
                </c:pt>
                <c:pt idx="526">
                  <c:v>36679</c:v>
                </c:pt>
                <c:pt idx="527">
                  <c:v>36672</c:v>
                </c:pt>
                <c:pt idx="528">
                  <c:v>36665</c:v>
                </c:pt>
                <c:pt idx="529">
                  <c:v>36658</c:v>
                </c:pt>
                <c:pt idx="530">
                  <c:v>36651</c:v>
                </c:pt>
                <c:pt idx="531">
                  <c:v>36644</c:v>
                </c:pt>
                <c:pt idx="532">
                  <c:v>36637</c:v>
                </c:pt>
                <c:pt idx="533">
                  <c:v>36630</c:v>
                </c:pt>
                <c:pt idx="534">
                  <c:v>36623</c:v>
                </c:pt>
                <c:pt idx="535">
                  <c:v>36616</c:v>
                </c:pt>
                <c:pt idx="536">
                  <c:v>36609</c:v>
                </c:pt>
                <c:pt idx="537">
                  <c:v>36602</c:v>
                </c:pt>
                <c:pt idx="538">
                  <c:v>36595</c:v>
                </c:pt>
                <c:pt idx="539">
                  <c:v>36588</c:v>
                </c:pt>
                <c:pt idx="540">
                  <c:v>36581</c:v>
                </c:pt>
                <c:pt idx="541">
                  <c:v>36574</c:v>
                </c:pt>
                <c:pt idx="542">
                  <c:v>36567</c:v>
                </c:pt>
                <c:pt idx="543">
                  <c:v>36560</c:v>
                </c:pt>
                <c:pt idx="544">
                  <c:v>36553</c:v>
                </c:pt>
                <c:pt idx="545">
                  <c:v>36546</c:v>
                </c:pt>
                <c:pt idx="546">
                  <c:v>36539</c:v>
                </c:pt>
                <c:pt idx="547">
                  <c:v>36532</c:v>
                </c:pt>
                <c:pt idx="548">
                  <c:v>36525</c:v>
                </c:pt>
                <c:pt idx="549">
                  <c:v>36518</c:v>
                </c:pt>
                <c:pt idx="550">
                  <c:v>36511</c:v>
                </c:pt>
                <c:pt idx="551">
                  <c:v>36504</c:v>
                </c:pt>
                <c:pt idx="552">
                  <c:v>36497</c:v>
                </c:pt>
                <c:pt idx="553">
                  <c:v>36490</c:v>
                </c:pt>
                <c:pt idx="554">
                  <c:v>36483</c:v>
                </c:pt>
                <c:pt idx="555">
                  <c:v>36476</c:v>
                </c:pt>
                <c:pt idx="556">
                  <c:v>36469</c:v>
                </c:pt>
                <c:pt idx="557">
                  <c:v>36462</c:v>
                </c:pt>
                <c:pt idx="558">
                  <c:v>36455</c:v>
                </c:pt>
                <c:pt idx="559">
                  <c:v>36448</c:v>
                </c:pt>
                <c:pt idx="560">
                  <c:v>36441</c:v>
                </c:pt>
                <c:pt idx="561">
                  <c:v>36434</c:v>
                </c:pt>
                <c:pt idx="562">
                  <c:v>36427</c:v>
                </c:pt>
                <c:pt idx="563">
                  <c:v>36420</c:v>
                </c:pt>
                <c:pt idx="564">
                  <c:v>36413</c:v>
                </c:pt>
                <c:pt idx="565">
                  <c:v>36406</c:v>
                </c:pt>
                <c:pt idx="566">
                  <c:v>36399</c:v>
                </c:pt>
                <c:pt idx="567">
                  <c:v>36392</c:v>
                </c:pt>
                <c:pt idx="568">
                  <c:v>36385</c:v>
                </c:pt>
                <c:pt idx="569">
                  <c:v>36378</c:v>
                </c:pt>
                <c:pt idx="570">
                  <c:v>36371</c:v>
                </c:pt>
                <c:pt idx="571">
                  <c:v>36364</c:v>
                </c:pt>
                <c:pt idx="572">
                  <c:v>36357</c:v>
                </c:pt>
                <c:pt idx="573">
                  <c:v>36350</c:v>
                </c:pt>
                <c:pt idx="574">
                  <c:v>36343</c:v>
                </c:pt>
                <c:pt idx="575">
                  <c:v>36336</c:v>
                </c:pt>
                <c:pt idx="576">
                  <c:v>36329</c:v>
                </c:pt>
                <c:pt idx="577">
                  <c:v>36322</c:v>
                </c:pt>
                <c:pt idx="578">
                  <c:v>36315</c:v>
                </c:pt>
                <c:pt idx="579">
                  <c:v>36308</c:v>
                </c:pt>
                <c:pt idx="580">
                  <c:v>36301</c:v>
                </c:pt>
                <c:pt idx="581">
                  <c:v>36294</c:v>
                </c:pt>
                <c:pt idx="582">
                  <c:v>36287</c:v>
                </c:pt>
                <c:pt idx="583">
                  <c:v>36280</c:v>
                </c:pt>
                <c:pt idx="584">
                  <c:v>36273</c:v>
                </c:pt>
                <c:pt idx="585">
                  <c:v>36266</c:v>
                </c:pt>
                <c:pt idx="586">
                  <c:v>36259</c:v>
                </c:pt>
                <c:pt idx="587">
                  <c:v>36252</c:v>
                </c:pt>
                <c:pt idx="588">
                  <c:v>36245</c:v>
                </c:pt>
                <c:pt idx="589">
                  <c:v>36238</c:v>
                </c:pt>
                <c:pt idx="590">
                  <c:v>36231</c:v>
                </c:pt>
                <c:pt idx="591">
                  <c:v>36224</c:v>
                </c:pt>
                <c:pt idx="592">
                  <c:v>36217</c:v>
                </c:pt>
                <c:pt idx="593">
                  <c:v>36210</c:v>
                </c:pt>
                <c:pt idx="594">
                  <c:v>36203</c:v>
                </c:pt>
                <c:pt idx="595">
                  <c:v>36196</c:v>
                </c:pt>
                <c:pt idx="596">
                  <c:v>36189</c:v>
                </c:pt>
                <c:pt idx="597">
                  <c:v>36182</c:v>
                </c:pt>
                <c:pt idx="598">
                  <c:v>36175</c:v>
                </c:pt>
                <c:pt idx="599">
                  <c:v>36168</c:v>
                </c:pt>
                <c:pt idx="600">
                  <c:v>36161</c:v>
                </c:pt>
                <c:pt idx="601">
                  <c:v>36154</c:v>
                </c:pt>
                <c:pt idx="602">
                  <c:v>36147</c:v>
                </c:pt>
                <c:pt idx="603">
                  <c:v>36140</c:v>
                </c:pt>
                <c:pt idx="604">
                  <c:v>36133</c:v>
                </c:pt>
                <c:pt idx="605">
                  <c:v>36126</c:v>
                </c:pt>
                <c:pt idx="606">
                  <c:v>36119</c:v>
                </c:pt>
                <c:pt idx="607">
                  <c:v>36112</c:v>
                </c:pt>
                <c:pt idx="608">
                  <c:v>36105</c:v>
                </c:pt>
                <c:pt idx="609">
                  <c:v>36098</c:v>
                </c:pt>
                <c:pt idx="610">
                  <c:v>36091</c:v>
                </c:pt>
                <c:pt idx="611">
                  <c:v>36084</c:v>
                </c:pt>
                <c:pt idx="612">
                  <c:v>36077</c:v>
                </c:pt>
                <c:pt idx="613">
                  <c:v>36070</c:v>
                </c:pt>
                <c:pt idx="614">
                  <c:v>36063</c:v>
                </c:pt>
                <c:pt idx="615">
                  <c:v>36056</c:v>
                </c:pt>
                <c:pt idx="616">
                  <c:v>36049</c:v>
                </c:pt>
                <c:pt idx="617">
                  <c:v>36042</c:v>
                </c:pt>
                <c:pt idx="618">
                  <c:v>36035</c:v>
                </c:pt>
                <c:pt idx="619">
                  <c:v>36028</c:v>
                </c:pt>
                <c:pt idx="620">
                  <c:v>36021</c:v>
                </c:pt>
                <c:pt idx="621">
                  <c:v>36014</c:v>
                </c:pt>
                <c:pt idx="622">
                  <c:v>36007</c:v>
                </c:pt>
                <c:pt idx="623">
                  <c:v>36000</c:v>
                </c:pt>
                <c:pt idx="624">
                  <c:v>35993</c:v>
                </c:pt>
                <c:pt idx="625">
                  <c:v>35986</c:v>
                </c:pt>
                <c:pt idx="626">
                  <c:v>35979</c:v>
                </c:pt>
                <c:pt idx="627">
                  <c:v>35972</c:v>
                </c:pt>
                <c:pt idx="628">
                  <c:v>35965</c:v>
                </c:pt>
                <c:pt idx="629">
                  <c:v>35958</c:v>
                </c:pt>
                <c:pt idx="630">
                  <c:v>35951</c:v>
                </c:pt>
                <c:pt idx="631">
                  <c:v>35944</c:v>
                </c:pt>
                <c:pt idx="632">
                  <c:v>35937</c:v>
                </c:pt>
                <c:pt idx="633">
                  <c:v>35930</c:v>
                </c:pt>
                <c:pt idx="634">
                  <c:v>35923</c:v>
                </c:pt>
                <c:pt idx="635">
                  <c:v>35916</c:v>
                </c:pt>
                <c:pt idx="636">
                  <c:v>35909</c:v>
                </c:pt>
                <c:pt idx="637">
                  <c:v>35902</c:v>
                </c:pt>
              </c:numCache>
            </c:numRef>
          </c:cat>
          <c:val>
            <c:numRef>
              <c:f>Лист2!$B$2:$B$639</c:f>
              <c:numCache>
                <c:formatCode>General</c:formatCode>
                <c:ptCount val="638"/>
                <c:pt idx="0">
                  <c:v>32.1</c:v>
                </c:pt>
                <c:pt idx="1">
                  <c:v>32.4</c:v>
                </c:pt>
                <c:pt idx="2">
                  <c:v>30.2</c:v>
                </c:pt>
                <c:pt idx="3">
                  <c:v>33.1</c:v>
                </c:pt>
                <c:pt idx="4">
                  <c:v>34</c:v>
                </c:pt>
                <c:pt idx="5">
                  <c:v>35</c:v>
                </c:pt>
                <c:pt idx="6">
                  <c:v>40</c:v>
                </c:pt>
                <c:pt idx="7">
                  <c:v>40</c:v>
                </c:pt>
                <c:pt idx="8">
                  <c:v>42.7</c:v>
                </c:pt>
                <c:pt idx="9">
                  <c:v>37.200000000000003</c:v>
                </c:pt>
                <c:pt idx="10">
                  <c:v>37</c:v>
                </c:pt>
                <c:pt idx="11">
                  <c:v>33.6</c:v>
                </c:pt>
                <c:pt idx="12">
                  <c:v>34.800000000000011</c:v>
                </c:pt>
                <c:pt idx="13">
                  <c:v>35.9</c:v>
                </c:pt>
                <c:pt idx="14">
                  <c:v>31.6</c:v>
                </c:pt>
                <c:pt idx="15">
                  <c:v>36.9</c:v>
                </c:pt>
                <c:pt idx="16">
                  <c:v>34.9</c:v>
                </c:pt>
                <c:pt idx="17">
                  <c:v>36.1</c:v>
                </c:pt>
                <c:pt idx="18">
                  <c:v>33.5</c:v>
                </c:pt>
                <c:pt idx="19">
                  <c:v>35.800000000000011</c:v>
                </c:pt>
                <c:pt idx="20">
                  <c:v>38.1</c:v>
                </c:pt>
                <c:pt idx="21">
                  <c:v>40.6</c:v>
                </c:pt>
                <c:pt idx="22">
                  <c:v>35.9</c:v>
                </c:pt>
                <c:pt idx="23">
                  <c:v>36.5</c:v>
                </c:pt>
                <c:pt idx="24">
                  <c:v>33.4</c:v>
                </c:pt>
                <c:pt idx="25">
                  <c:v>30.1</c:v>
                </c:pt>
                <c:pt idx="26">
                  <c:v>30.3</c:v>
                </c:pt>
                <c:pt idx="27">
                  <c:v>40.1</c:v>
                </c:pt>
                <c:pt idx="28">
                  <c:v>40</c:v>
                </c:pt>
                <c:pt idx="29">
                  <c:v>41.4</c:v>
                </c:pt>
                <c:pt idx="30">
                  <c:v>43.6</c:v>
                </c:pt>
                <c:pt idx="31">
                  <c:v>45.8</c:v>
                </c:pt>
                <c:pt idx="32">
                  <c:v>46</c:v>
                </c:pt>
                <c:pt idx="33">
                  <c:v>44.7</c:v>
                </c:pt>
                <c:pt idx="34">
                  <c:v>-2.8</c:v>
                </c:pt>
                <c:pt idx="35">
                  <c:v>0</c:v>
                </c:pt>
                <c:pt idx="36">
                  <c:v>5</c:v>
                </c:pt>
                <c:pt idx="37">
                  <c:v>5.2</c:v>
                </c:pt>
                <c:pt idx="38">
                  <c:v>7.8</c:v>
                </c:pt>
                <c:pt idx="39">
                  <c:v>9.4</c:v>
                </c:pt>
                <c:pt idx="40">
                  <c:v>13.8</c:v>
                </c:pt>
                <c:pt idx="41">
                  <c:v>16.399999999999999</c:v>
                </c:pt>
                <c:pt idx="42">
                  <c:v>18.399999999999999</c:v>
                </c:pt>
                <c:pt idx="43">
                  <c:v>24.1</c:v>
                </c:pt>
                <c:pt idx="44">
                  <c:v>21.5</c:v>
                </c:pt>
                <c:pt idx="45">
                  <c:v>19.3</c:v>
                </c:pt>
                <c:pt idx="46">
                  <c:v>9.7000000000000011</c:v>
                </c:pt>
                <c:pt idx="47">
                  <c:v>5.7</c:v>
                </c:pt>
                <c:pt idx="48">
                  <c:v>6.2</c:v>
                </c:pt>
                <c:pt idx="49">
                  <c:v>11.1</c:v>
                </c:pt>
                <c:pt idx="50">
                  <c:v>10.7</c:v>
                </c:pt>
                <c:pt idx="51">
                  <c:v>13.4</c:v>
                </c:pt>
                <c:pt idx="52">
                  <c:v>12.5</c:v>
                </c:pt>
                <c:pt idx="53">
                  <c:v>20</c:v>
                </c:pt>
                <c:pt idx="54">
                  <c:v>25.3</c:v>
                </c:pt>
                <c:pt idx="55">
                  <c:v>20.3</c:v>
                </c:pt>
                <c:pt idx="56">
                  <c:v>32.4</c:v>
                </c:pt>
                <c:pt idx="57">
                  <c:v>31.9</c:v>
                </c:pt>
                <c:pt idx="58">
                  <c:v>37.200000000000003</c:v>
                </c:pt>
                <c:pt idx="59">
                  <c:v>37.9</c:v>
                </c:pt>
                <c:pt idx="60">
                  <c:v>30.5</c:v>
                </c:pt>
                <c:pt idx="61">
                  <c:v>42.4</c:v>
                </c:pt>
                <c:pt idx="62">
                  <c:v>49.5</c:v>
                </c:pt>
                <c:pt idx="63">
                  <c:v>56</c:v>
                </c:pt>
                <c:pt idx="64">
                  <c:v>65.599999999999994</c:v>
                </c:pt>
                <c:pt idx="65">
                  <c:v>70.5</c:v>
                </c:pt>
                <c:pt idx="66">
                  <c:v>84.5</c:v>
                </c:pt>
                <c:pt idx="67">
                  <c:v>80.7</c:v>
                </c:pt>
                <c:pt idx="68">
                  <c:v>78.400000000000006</c:v>
                </c:pt>
                <c:pt idx="69">
                  <c:v>74</c:v>
                </c:pt>
                <c:pt idx="70">
                  <c:v>62.2</c:v>
                </c:pt>
                <c:pt idx="71">
                  <c:v>62.7</c:v>
                </c:pt>
                <c:pt idx="72">
                  <c:v>71.3</c:v>
                </c:pt>
                <c:pt idx="73">
                  <c:v>76.3</c:v>
                </c:pt>
                <c:pt idx="74">
                  <c:v>89.6</c:v>
                </c:pt>
                <c:pt idx="75">
                  <c:v>82.8</c:v>
                </c:pt>
                <c:pt idx="76">
                  <c:v>92.5</c:v>
                </c:pt>
                <c:pt idx="77">
                  <c:v>77.400000000000006</c:v>
                </c:pt>
                <c:pt idx="78">
                  <c:v>82</c:v>
                </c:pt>
                <c:pt idx="79">
                  <c:v>78.7</c:v>
                </c:pt>
                <c:pt idx="80">
                  <c:v>80.599999999999994</c:v>
                </c:pt>
                <c:pt idx="81">
                  <c:v>70</c:v>
                </c:pt>
                <c:pt idx="82">
                  <c:v>94.5</c:v>
                </c:pt>
                <c:pt idx="83">
                  <c:v>117.2</c:v>
                </c:pt>
                <c:pt idx="84">
                  <c:v>161.30000000000001</c:v>
                </c:pt>
                <c:pt idx="85">
                  <c:v>149.19999999999999</c:v>
                </c:pt>
                <c:pt idx="86">
                  <c:v>114.1</c:v>
                </c:pt>
                <c:pt idx="87">
                  <c:v>119.8</c:v>
                </c:pt>
                <c:pt idx="88">
                  <c:v>115.1</c:v>
                </c:pt>
                <c:pt idx="89">
                  <c:v>98</c:v>
                </c:pt>
                <c:pt idx="90">
                  <c:v>90.4</c:v>
                </c:pt>
                <c:pt idx="91">
                  <c:v>82.4</c:v>
                </c:pt>
                <c:pt idx="92">
                  <c:v>77.2</c:v>
                </c:pt>
                <c:pt idx="93">
                  <c:v>64</c:v>
                </c:pt>
                <c:pt idx="94">
                  <c:v>47.3</c:v>
                </c:pt>
                <c:pt idx="95">
                  <c:v>75.099999999999994</c:v>
                </c:pt>
                <c:pt idx="96">
                  <c:v>76</c:v>
                </c:pt>
                <c:pt idx="97">
                  <c:v>63.3</c:v>
                </c:pt>
                <c:pt idx="98">
                  <c:v>81.099999999999994</c:v>
                </c:pt>
                <c:pt idx="99">
                  <c:v>73.8</c:v>
                </c:pt>
                <c:pt idx="100">
                  <c:v>69.400000000000006</c:v>
                </c:pt>
                <c:pt idx="101">
                  <c:v>59.7</c:v>
                </c:pt>
                <c:pt idx="102">
                  <c:v>72.3</c:v>
                </c:pt>
                <c:pt idx="103">
                  <c:v>68.5</c:v>
                </c:pt>
                <c:pt idx="104">
                  <c:v>81</c:v>
                </c:pt>
                <c:pt idx="105">
                  <c:v>75</c:v>
                </c:pt>
                <c:pt idx="106">
                  <c:v>69.7</c:v>
                </c:pt>
                <c:pt idx="107">
                  <c:v>69.5</c:v>
                </c:pt>
                <c:pt idx="108">
                  <c:v>72.099999999999994</c:v>
                </c:pt>
                <c:pt idx="109">
                  <c:v>56.8</c:v>
                </c:pt>
                <c:pt idx="110">
                  <c:v>57</c:v>
                </c:pt>
                <c:pt idx="111">
                  <c:v>55.3</c:v>
                </c:pt>
                <c:pt idx="112">
                  <c:v>59.2</c:v>
                </c:pt>
                <c:pt idx="113">
                  <c:v>53.7</c:v>
                </c:pt>
                <c:pt idx="114">
                  <c:v>55.3</c:v>
                </c:pt>
                <c:pt idx="115">
                  <c:v>54.5</c:v>
                </c:pt>
                <c:pt idx="116">
                  <c:v>66</c:v>
                </c:pt>
                <c:pt idx="117">
                  <c:v>62.1</c:v>
                </c:pt>
                <c:pt idx="118">
                  <c:v>65.2</c:v>
                </c:pt>
                <c:pt idx="119">
                  <c:v>67.7</c:v>
                </c:pt>
                <c:pt idx="120">
                  <c:v>97.7</c:v>
                </c:pt>
                <c:pt idx="121">
                  <c:v>87.8</c:v>
                </c:pt>
                <c:pt idx="122">
                  <c:v>71</c:v>
                </c:pt>
                <c:pt idx="123">
                  <c:v>70.5</c:v>
                </c:pt>
                <c:pt idx="124">
                  <c:v>69.5</c:v>
                </c:pt>
                <c:pt idx="125">
                  <c:v>57</c:v>
                </c:pt>
                <c:pt idx="126">
                  <c:v>57.4</c:v>
                </c:pt>
                <c:pt idx="127">
                  <c:v>51.8</c:v>
                </c:pt>
                <c:pt idx="128">
                  <c:v>54.7</c:v>
                </c:pt>
                <c:pt idx="129">
                  <c:v>54.1</c:v>
                </c:pt>
                <c:pt idx="130">
                  <c:v>51.5</c:v>
                </c:pt>
                <c:pt idx="131">
                  <c:v>52.9</c:v>
                </c:pt>
                <c:pt idx="132">
                  <c:v>50.6</c:v>
                </c:pt>
                <c:pt idx="133">
                  <c:v>52.4</c:v>
                </c:pt>
                <c:pt idx="134">
                  <c:v>64.599999999999994</c:v>
                </c:pt>
                <c:pt idx="135">
                  <c:v>63.8</c:v>
                </c:pt>
                <c:pt idx="136">
                  <c:v>74.900000000000006</c:v>
                </c:pt>
                <c:pt idx="137">
                  <c:v>66.099999999999994</c:v>
                </c:pt>
                <c:pt idx="138">
                  <c:v>64.599999999999994</c:v>
                </c:pt>
                <c:pt idx="139">
                  <c:v>49</c:v>
                </c:pt>
                <c:pt idx="140">
                  <c:v>47.5</c:v>
                </c:pt>
                <c:pt idx="141">
                  <c:v>50</c:v>
                </c:pt>
                <c:pt idx="142">
                  <c:v>42.7</c:v>
                </c:pt>
                <c:pt idx="143">
                  <c:v>43.7</c:v>
                </c:pt>
                <c:pt idx="144">
                  <c:v>43.8</c:v>
                </c:pt>
                <c:pt idx="145">
                  <c:v>47.7</c:v>
                </c:pt>
                <c:pt idx="146">
                  <c:v>50.8</c:v>
                </c:pt>
                <c:pt idx="147">
                  <c:v>49.7</c:v>
                </c:pt>
                <c:pt idx="148">
                  <c:v>56.9</c:v>
                </c:pt>
                <c:pt idx="149">
                  <c:v>58.9</c:v>
                </c:pt>
                <c:pt idx="150">
                  <c:v>66.599999999999994</c:v>
                </c:pt>
                <c:pt idx="151">
                  <c:v>57</c:v>
                </c:pt>
                <c:pt idx="152">
                  <c:v>65.900000000000006</c:v>
                </c:pt>
                <c:pt idx="153">
                  <c:v>67.900000000000006</c:v>
                </c:pt>
                <c:pt idx="154">
                  <c:v>53.7</c:v>
                </c:pt>
                <c:pt idx="155">
                  <c:v>48.2</c:v>
                </c:pt>
                <c:pt idx="156">
                  <c:v>46.6</c:v>
                </c:pt>
                <c:pt idx="157">
                  <c:v>46.1</c:v>
                </c:pt>
                <c:pt idx="158">
                  <c:v>44.8</c:v>
                </c:pt>
                <c:pt idx="159">
                  <c:v>42</c:v>
                </c:pt>
                <c:pt idx="160">
                  <c:v>42.8</c:v>
                </c:pt>
                <c:pt idx="161">
                  <c:v>39.200000000000003</c:v>
                </c:pt>
                <c:pt idx="162">
                  <c:v>37.6</c:v>
                </c:pt>
                <c:pt idx="163">
                  <c:v>38.300000000000011</c:v>
                </c:pt>
                <c:pt idx="164">
                  <c:v>36</c:v>
                </c:pt>
                <c:pt idx="165">
                  <c:v>37.4</c:v>
                </c:pt>
                <c:pt idx="166">
                  <c:v>38.200000000000003</c:v>
                </c:pt>
                <c:pt idx="167">
                  <c:v>37.1</c:v>
                </c:pt>
                <c:pt idx="168">
                  <c:v>35.700000000000003</c:v>
                </c:pt>
                <c:pt idx="169">
                  <c:v>37.6</c:v>
                </c:pt>
                <c:pt idx="170">
                  <c:v>37.6</c:v>
                </c:pt>
                <c:pt idx="171">
                  <c:v>36.5</c:v>
                </c:pt>
                <c:pt idx="172">
                  <c:v>40.4</c:v>
                </c:pt>
                <c:pt idx="173">
                  <c:v>39.200000000000003</c:v>
                </c:pt>
                <c:pt idx="174">
                  <c:v>42.5</c:v>
                </c:pt>
                <c:pt idx="175">
                  <c:v>35</c:v>
                </c:pt>
                <c:pt idx="176">
                  <c:v>34.800000000000011</c:v>
                </c:pt>
                <c:pt idx="177">
                  <c:v>34.5</c:v>
                </c:pt>
                <c:pt idx="178">
                  <c:v>32.9</c:v>
                </c:pt>
                <c:pt idx="179">
                  <c:v>33.6</c:v>
                </c:pt>
                <c:pt idx="180">
                  <c:v>32.1</c:v>
                </c:pt>
                <c:pt idx="181">
                  <c:v>31.5</c:v>
                </c:pt>
                <c:pt idx="182">
                  <c:v>30.2</c:v>
                </c:pt>
                <c:pt idx="183">
                  <c:v>29.7</c:v>
                </c:pt>
                <c:pt idx="184">
                  <c:v>31.5</c:v>
                </c:pt>
                <c:pt idx="185">
                  <c:v>30.7</c:v>
                </c:pt>
                <c:pt idx="186">
                  <c:v>34.5</c:v>
                </c:pt>
                <c:pt idx="187">
                  <c:v>31.8</c:v>
                </c:pt>
                <c:pt idx="188">
                  <c:v>31.3</c:v>
                </c:pt>
                <c:pt idx="189">
                  <c:v>32.800000000000011</c:v>
                </c:pt>
                <c:pt idx="190">
                  <c:v>34.4</c:v>
                </c:pt>
                <c:pt idx="191">
                  <c:v>35.300000000000011</c:v>
                </c:pt>
                <c:pt idx="192">
                  <c:v>35.1</c:v>
                </c:pt>
                <c:pt idx="193">
                  <c:v>36.4</c:v>
                </c:pt>
                <c:pt idx="194">
                  <c:v>37.800000000000011</c:v>
                </c:pt>
                <c:pt idx="195">
                  <c:v>37.200000000000003</c:v>
                </c:pt>
                <c:pt idx="196">
                  <c:v>37.300000000000011</c:v>
                </c:pt>
                <c:pt idx="197">
                  <c:v>37.1</c:v>
                </c:pt>
                <c:pt idx="198">
                  <c:v>38.5</c:v>
                </c:pt>
                <c:pt idx="199">
                  <c:v>36.6</c:v>
                </c:pt>
                <c:pt idx="200">
                  <c:v>37.200000000000003</c:v>
                </c:pt>
                <c:pt idx="201">
                  <c:v>37</c:v>
                </c:pt>
                <c:pt idx="202">
                  <c:v>33.4</c:v>
                </c:pt>
                <c:pt idx="203">
                  <c:v>37.5</c:v>
                </c:pt>
                <c:pt idx="204">
                  <c:v>37.4</c:v>
                </c:pt>
                <c:pt idx="205">
                  <c:v>40.200000000000003</c:v>
                </c:pt>
                <c:pt idx="206">
                  <c:v>42.2</c:v>
                </c:pt>
                <c:pt idx="207">
                  <c:v>45.6</c:v>
                </c:pt>
                <c:pt idx="208">
                  <c:v>42.8</c:v>
                </c:pt>
                <c:pt idx="209">
                  <c:v>40.5</c:v>
                </c:pt>
                <c:pt idx="210">
                  <c:v>38.800000000000011</c:v>
                </c:pt>
                <c:pt idx="211">
                  <c:v>39.800000000000011</c:v>
                </c:pt>
                <c:pt idx="212">
                  <c:v>38.4</c:v>
                </c:pt>
                <c:pt idx="213">
                  <c:v>36.200000000000003</c:v>
                </c:pt>
                <c:pt idx="214">
                  <c:v>36</c:v>
                </c:pt>
                <c:pt idx="215">
                  <c:v>36.800000000000011</c:v>
                </c:pt>
                <c:pt idx="216">
                  <c:v>36.300000000000011</c:v>
                </c:pt>
                <c:pt idx="217">
                  <c:v>35.4</c:v>
                </c:pt>
                <c:pt idx="218">
                  <c:v>34.1</c:v>
                </c:pt>
                <c:pt idx="219">
                  <c:v>36.1</c:v>
                </c:pt>
                <c:pt idx="220">
                  <c:v>36.5</c:v>
                </c:pt>
                <c:pt idx="221">
                  <c:v>36.300000000000011</c:v>
                </c:pt>
                <c:pt idx="222">
                  <c:v>34.800000000000011</c:v>
                </c:pt>
                <c:pt idx="223">
                  <c:v>36.700000000000003</c:v>
                </c:pt>
                <c:pt idx="224">
                  <c:v>38.800000000000011</c:v>
                </c:pt>
                <c:pt idx="225">
                  <c:v>38.200000000000003</c:v>
                </c:pt>
                <c:pt idx="226">
                  <c:v>38.5</c:v>
                </c:pt>
                <c:pt idx="227">
                  <c:v>36.4</c:v>
                </c:pt>
                <c:pt idx="228">
                  <c:v>33</c:v>
                </c:pt>
                <c:pt idx="229">
                  <c:v>36.6</c:v>
                </c:pt>
                <c:pt idx="230">
                  <c:v>33.1</c:v>
                </c:pt>
                <c:pt idx="231">
                  <c:v>33.700000000000003</c:v>
                </c:pt>
                <c:pt idx="232">
                  <c:v>34.6</c:v>
                </c:pt>
                <c:pt idx="233">
                  <c:v>36.200000000000003</c:v>
                </c:pt>
                <c:pt idx="234">
                  <c:v>39</c:v>
                </c:pt>
                <c:pt idx="235">
                  <c:v>42</c:v>
                </c:pt>
                <c:pt idx="236">
                  <c:v>41.2</c:v>
                </c:pt>
                <c:pt idx="237">
                  <c:v>40.200000000000003</c:v>
                </c:pt>
                <c:pt idx="238">
                  <c:v>41</c:v>
                </c:pt>
                <c:pt idx="239">
                  <c:v>42</c:v>
                </c:pt>
                <c:pt idx="240">
                  <c:v>40.700000000000003</c:v>
                </c:pt>
                <c:pt idx="241">
                  <c:v>40.1</c:v>
                </c:pt>
                <c:pt idx="242">
                  <c:v>38.5</c:v>
                </c:pt>
                <c:pt idx="243">
                  <c:v>37.9</c:v>
                </c:pt>
                <c:pt idx="244">
                  <c:v>36.1</c:v>
                </c:pt>
                <c:pt idx="245">
                  <c:v>35.4</c:v>
                </c:pt>
                <c:pt idx="246">
                  <c:v>34.6</c:v>
                </c:pt>
                <c:pt idx="247">
                  <c:v>32</c:v>
                </c:pt>
                <c:pt idx="248">
                  <c:v>31.2</c:v>
                </c:pt>
                <c:pt idx="249">
                  <c:v>33.700000000000003</c:v>
                </c:pt>
                <c:pt idx="250">
                  <c:v>32</c:v>
                </c:pt>
                <c:pt idx="251">
                  <c:v>31.3</c:v>
                </c:pt>
                <c:pt idx="252">
                  <c:v>33</c:v>
                </c:pt>
                <c:pt idx="253">
                  <c:v>31.3</c:v>
                </c:pt>
                <c:pt idx="254">
                  <c:v>31.2</c:v>
                </c:pt>
                <c:pt idx="255">
                  <c:v>28.5</c:v>
                </c:pt>
                <c:pt idx="256">
                  <c:v>30.8</c:v>
                </c:pt>
                <c:pt idx="257">
                  <c:v>30.5</c:v>
                </c:pt>
                <c:pt idx="258">
                  <c:v>33.300000000000011</c:v>
                </c:pt>
                <c:pt idx="259">
                  <c:v>33.300000000000011</c:v>
                </c:pt>
                <c:pt idx="260">
                  <c:v>34</c:v>
                </c:pt>
                <c:pt idx="261">
                  <c:v>35.1</c:v>
                </c:pt>
                <c:pt idx="262">
                  <c:v>32.4</c:v>
                </c:pt>
                <c:pt idx="263">
                  <c:v>32.4</c:v>
                </c:pt>
                <c:pt idx="264">
                  <c:v>32.800000000000011</c:v>
                </c:pt>
                <c:pt idx="265">
                  <c:v>33.200000000000003</c:v>
                </c:pt>
                <c:pt idx="266">
                  <c:v>36</c:v>
                </c:pt>
                <c:pt idx="267">
                  <c:v>38.9</c:v>
                </c:pt>
                <c:pt idx="268">
                  <c:v>37.1</c:v>
                </c:pt>
                <c:pt idx="269">
                  <c:v>36.1</c:v>
                </c:pt>
                <c:pt idx="270">
                  <c:v>38.6</c:v>
                </c:pt>
                <c:pt idx="271">
                  <c:v>37.4</c:v>
                </c:pt>
                <c:pt idx="272">
                  <c:v>38.800000000000011</c:v>
                </c:pt>
                <c:pt idx="273">
                  <c:v>38.5</c:v>
                </c:pt>
                <c:pt idx="274">
                  <c:v>36.700000000000003</c:v>
                </c:pt>
                <c:pt idx="275">
                  <c:v>35.6</c:v>
                </c:pt>
                <c:pt idx="276">
                  <c:v>33.4</c:v>
                </c:pt>
                <c:pt idx="277">
                  <c:v>29.7</c:v>
                </c:pt>
                <c:pt idx="278">
                  <c:v>33.800000000000011</c:v>
                </c:pt>
                <c:pt idx="279">
                  <c:v>32.9</c:v>
                </c:pt>
                <c:pt idx="280">
                  <c:v>34.6</c:v>
                </c:pt>
                <c:pt idx="281">
                  <c:v>39.1</c:v>
                </c:pt>
                <c:pt idx="282">
                  <c:v>39.5</c:v>
                </c:pt>
                <c:pt idx="283">
                  <c:v>37.200000000000003</c:v>
                </c:pt>
                <c:pt idx="284">
                  <c:v>36</c:v>
                </c:pt>
                <c:pt idx="285">
                  <c:v>35.200000000000003</c:v>
                </c:pt>
                <c:pt idx="286">
                  <c:v>36.700000000000003</c:v>
                </c:pt>
                <c:pt idx="287">
                  <c:v>39.4</c:v>
                </c:pt>
                <c:pt idx="288">
                  <c:v>41.2</c:v>
                </c:pt>
                <c:pt idx="289">
                  <c:v>41</c:v>
                </c:pt>
                <c:pt idx="290">
                  <c:v>38</c:v>
                </c:pt>
                <c:pt idx="291">
                  <c:v>39.6</c:v>
                </c:pt>
                <c:pt idx="292">
                  <c:v>39.700000000000003</c:v>
                </c:pt>
                <c:pt idx="293">
                  <c:v>42.7</c:v>
                </c:pt>
                <c:pt idx="294">
                  <c:v>44.5</c:v>
                </c:pt>
                <c:pt idx="295">
                  <c:v>45.8</c:v>
                </c:pt>
                <c:pt idx="296">
                  <c:v>48.3</c:v>
                </c:pt>
                <c:pt idx="297">
                  <c:v>50.6</c:v>
                </c:pt>
                <c:pt idx="298">
                  <c:v>53</c:v>
                </c:pt>
                <c:pt idx="299">
                  <c:v>55.5</c:v>
                </c:pt>
                <c:pt idx="300">
                  <c:v>56.2</c:v>
                </c:pt>
                <c:pt idx="301">
                  <c:v>53.6</c:v>
                </c:pt>
                <c:pt idx="302">
                  <c:v>49.9</c:v>
                </c:pt>
                <c:pt idx="303">
                  <c:v>45.2</c:v>
                </c:pt>
                <c:pt idx="304">
                  <c:v>46.6</c:v>
                </c:pt>
                <c:pt idx="305">
                  <c:v>46.1</c:v>
                </c:pt>
                <c:pt idx="306">
                  <c:v>46.6</c:v>
                </c:pt>
                <c:pt idx="307">
                  <c:v>48.9</c:v>
                </c:pt>
                <c:pt idx="308">
                  <c:v>49.1</c:v>
                </c:pt>
                <c:pt idx="309">
                  <c:v>55.8</c:v>
                </c:pt>
                <c:pt idx="310">
                  <c:v>53.3</c:v>
                </c:pt>
                <c:pt idx="311">
                  <c:v>53.7</c:v>
                </c:pt>
                <c:pt idx="312">
                  <c:v>54.3</c:v>
                </c:pt>
                <c:pt idx="313">
                  <c:v>51.8</c:v>
                </c:pt>
                <c:pt idx="314">
                  <c:v>55.5</c:v>
                </c:pt>
                <c:pt idx="315">
                  <c:v>56.9</c:v>
                </c:pt>
                <c:pt idx="316">
                  <c:v>54.2</c:v>
                </c:pt>
                <c:pt idx="317">
                  <c:v>56.6</c:v>
                </c:pt>
                <c:pt idx="318">
                  <c:v>58.2</c:v>
                </c:pt>
                <c:pt idx="319">
                  <c:v>57.7</c:v>
                </c:pt>
                <c:pt idx="320">
                  <c:v>58.9</c:v>
                </c:pt>
                <c:pt idx="321">
                  <c:v>59.6</c:v>
                </c:pt>
                <c:pt idx="322">
                  <c:v>54.1</c:v>
                </c:pt>
                <c:pt idx="323">
                  <c:v>42.7</c:v>
                </c:pt>
                <c:pt idx="324">
                  <c:v>49.3</c:v>
                </c:pt>
                <c:pt idx="325">
                  <c:v>48</c:v>
                </c:pt>
                <c:pt idx="326">
                  <c:v>50.1</c:v>
                </c:pt>
                <c:pt idx="327">
                  <c:v>48.9</c:v>
                </c:pt>
                <c:pt idx="328">
                  <c:v>38.6</c:v>
                </c:pt>
                <c:pt idx="329">
                  <c:v>41</c:v>
                </c:pt>
                <c:pt idx="330">
                  <c:v>42.6</c:v>
                </c:pt>
                <c:pt idx="331">
                  <c:v>42.7</c:v>
                </c:pt>
                <c:pt idx="332">
                  <c:v>40.9</c:v>
                </c:pt>
                <c:pt idx="333">
                  <c:v>50.5</c:v>
                </c:pt>
                <c:pt idx="334">
                  <c:v>47.4</c:v>
                </c:pt>
                <c:pt idx="335">
                  <c:v>44.4</c:v>
                </c:pt>
                <c:pt idx="336">
                  <c:v>42.9</c:v>
                </c:pt>
                <c:pt idx="337">
                  <c:v>47.4</c:v>
                </c:pt>
                <c:pt idx="338">
                  <c:v>44.8</c:v>
                </c:pt>
                <c:pt idx="339">
                  <c:v>44.5</c:v>
                </c:pt>
                <c:pt idx="340">
                  <c:v>48</c:v>
                </c:pt>
                <c:pt idx="341">
                  <c:v>46.8</c:v>
                </c:pt>
                <c:pt idx="342">
                  <c:v>46.3</c:v>
                </c:pt>
                <c:pt idx="343">
                  <c:v>47.1</c:v>
                </c:pt>
                <c:pt idx="344">
                  <c:v>47.5</c:v>
                </c:pt>
                <c:pt idx="345">
                  <c:v>46.3</c:v>
                </c:pt>
                <c:pt idx="346">
                  <c:v>45.8</c:v>
                </c:pt>
                <c:pt idx="347">
                  <c:v>50.7</c:v>
                </c:pt>
                <c:pt idx="348">
                  <c:v>49.9</c:v>
                </c:pt>
                <c:pt idx="349">
                  <c:v>50.4</c:v>
                </c:pt>
                <c:pt idx="350">
                  <c:v>52.9</c:v>
                </c:pt>
                <c:pt idx="351">
                  <c:v>51.4</c:v>
                </c:pt>
                <c:pt idx="352">
                  <c:v>54.3</c:v>
                </c:pt>
                <c:pt idx="353">
                  <c:v>51.2</c:v>
                </c:pt>
                <c:pt idx="354">
                  <c:v>40.1</c:v>
                </c:pt>
                <c:pt idx="355">
                  <c:v>41.2</c:v>
                </c:pt>
                <c:pt idx="356">
                  <c:v>46.8</c:v>
                </c:pt>
                <c:pt idx="357">
                  <c:v>49.4</c:v>
                </c:pt>
                <c:pt idx="358">
                  <c:v>48.1</c:v>
                </c:pt>
                <c:pt idx="359">
                  <c:v>49.8</c:v>
                </c:pt>
                <c:pt idx="360">
                  <c:v>40.4</c:v>
                </c:pt>
                <c:pt idx="361">
                  <c:v>66.2</c:v>
                </c:pt>
                <c:pt idx="362">
                  <c:v>43.7</c:v>
                </c:pt>
                <c:pt idx="363">
                  <c:v>39.700000000000003</c:v>
                </c:pt>
                <c:pt idx="364">
                  <c:v>39.5</c:v>
                </c:pt>
                <c:pt idx="365">
                  <c:v>34.6</c:v>
                </c:pt>
                <c:pt idx="366">
                  <c:v>35.300000000000011</c:v>
                </c:pt>
                <c:pt idx="367">
                  <c:v>36.200000000000003</c:v>
                </c:pt>
                <c:pt idx="368">
                  <c:v>35.6</c:v>
                </c:pt>
                <c:pt idx="369">
                  <c:v>29.2</c:v>
                </c:pt>
                <c:pt idx="370">
                  <c:v>35.200000000000003</c:v>
                </c:pt>
                <c:pt idx="371">
                  <c:v>34.4</c:v>
                </c:pt>
                <c:pt idx="372">
                  <c:v>36.5</c:v>
                </c:pt>
                <c:pt idx="373">
                  <c:v>34.200000000000003</c:v>
                </c:pt>
                <c:pt idx="374">
                  <c:v>40.200000000000003</c:v>
                </c:pt>
                <c:pt idx="375">
                  <c:v>42</c:v>
                </c:pt>
                <c:pt idx="376">
                  <c:v>45.5</c:v>
                </c:pt>
                <c:pt idx="377">
                  <c:v>41.1</c:v>
                </c:pt>
                <c:pt idx="378">
                  <c:v>49.1</c:v>
                </c:pt>
                <c:pt idx="379">
                  <c:v>46.7</c:v>
                </c:pt>
                <c:pt idx="380">
                  <c:v>47.4</c:v>
                </c:pt>
                <c:pt idx="381">
                  <c:v>45.1</c:v>
                </c:pt>
                <c:pt idx="382">
                  <c:v>41</c:v>
                </c:pt>
                <c:pt idx="383">
                  <c:v>46.5</c:v>
                </c:pt>
                <c:pt idx="384">
                  <c:v>44.7</c:v>
                </c:pt>
                <c:pt idx="385">
                  <c:v>43.5</c:v>
                </c:pt>
                <c:pt idx="386">
                  <c:v>51.7</c:v>
                </c:pt>
                <c:pt idx="387">
                  <c:v>51.3</c:v>
                </c:pt>
                <c:pt idx="388">
                  <c:v>49.4</c:v>
                </c:pt>
                <c:pt idx="389">
                  <c:v>50.5</c:v>
                </c:pt>
                <c:pt idx="390">
                  <c:v>51.7</c:v>
                </c:pt>
                <c:pt idx="391">
                  <c:v>51.8</c:v>
                </c:pt>
                <c:pt idx="392">
                  <c:v>53</c:v>
                </c:pt>
                <c:pt idx="393">
                  <c:v>53</c:v>
                </c:pt>
                <c:pt idx="394">
                  <c:v>53.3</c:v>
                </c:pt>
                <c:pt idx="395">
                  <c:v>54.8</c:v>
                </c:pt>
                <c:pt idx="396">
                  <c:v>57.5</c:v>
                </c:pt>
                <c:pt idx="397">
                  <c:v>58.3</c:v>
                </c:pt>
                <c:pt idx="398">
                  <c:v>61.8</c:v>
                </c:pt>
                <c:pt idx="399">
                  <c:v>56.5</c:v>
                </c:pt>
                <c:pt idx="400">
                  <c:v>64.900000000000006</c:v>
                </c:pt>
                <c:pt idx="401">
                  <c:v>70.7</c:v>
                </c:pt>
                <c:pt idx="402">
                  <c:v>75.400000000000006</c:v>
                </c:pt>
                <c:pt idx="403">
                  <c:v>77.5</c:v>
                </c:pt>
                <c:pt idx="404">
                  <c:v>77.2</c:v>
                </c:pt>
                <c:pt idx="405">
                  <c:v>78.8</c:v>
                </c:pt>
                <c:pt idx="406">
                  <c:v>70.3</c:v>
                </c:pt>
                <c:pt idx="407">
                  <c:v>58</c:v>
                </c:pt>
                <c:pt idx="408">
                  <c:v>57.6</c:v>
                </c:pt>
                <c:pt idx="409">
                  <c:v>56.4</c:v>
                </c:pt>
                <c:pt idx="410">
                  <c:v>57.3</c:v>
                </c:pt>
                <c:pt idx="411">
                  <c:v>62.9</c:v>
                </c:pt>
                <c:pt idx="412">
                  <c:v>61.4</c:v>
                </c:pt>
                <c:pt idx="413">
                  <c:v>62.7</c:v>
                </c:pt>
                <c:pt idx="414">
                  <c:v>64.099999999999994</c:v>
                </c:pt>
                <c:pt idx="415">
                  <c:v>58.1</c:v>
                </c:pt>
                <c:pt idx="416">
                  <c:v>55.5</c:v>
                </c:pt>
                <c:pt idx="417">
                  <c:v>56.2</c:v>
                </c:pt>
                <c:pt idx="418">
                  <c:v>57.8</c:v>
                </c:pt>
                <c:pt idx="419">
                  <c:v>55.7</c:v>
                </c:pt>
                <c:pt idx="420">
                  <c:v>58.3</c:v>
                </c:pt>
                <c:pt idx="421">
                  <c:v>56.3</c:v>
                </c:pt>
                <c:pt idx="422">
                  <c:v>56.1</c:v>
                </c:pt>
                <c:pt idx="423">
                  <c:v>56.2</c:v>
                </c:pt>
                <c:pt idx="424">
                  <c:v>56.3</c:v>
                </c:pt>
                <c:pt idx="425">
                  <c:v>58.3</c:v>
                </c:pt>
                <c:pt idx="426">
                  <c:v>59.5</c:v>
                </c:pt>
                <c:pt idx="427">
                  <c:v>64.5</c:v>
                </c:pt>
                <c:pt idx="428">
                  <c:v>66.7</c:v>
                </c:pt>
                <c:pt idx="429">
                  <c:v>69.8</c:v>
                </c:pt>
                <c:pt idx="430">
                  <c:v>69.3</c:v>
                </c:pt>
                <c:pt idx="431">
                  <c:v>70.099999999999994</c:v>
                </c:pt>
                <c:pt idx="432">
                  <c:v>68.8</c:v>
                </c:pt>
                <c:pt idx="433">
                  <c:v>71.099999999999994</c:v>
                </c:pt>
                <c:pt idx="434">
                  <c:v>67.8</c:v>
                </c:pt>
                <c:pt idx="435">
                  <c:v>65.7</c:v>
                </c:pt>
                <c:pt idx="436">
                  <c:v>73.599999999999994</c:v>
                </c:pt>
                <c:pt idx="437">
                  <c:v>68.2</c:v>
                </c:pt>
                <c:pt idx="438">
                  <c:v>71.400000000000006</c:v>
                </c:pt>
                <c:pt idx="439">
                  <c:v>65.900000000000006</c:v>
                </c:pt>
                <c:pt idx="440">
                  <c:v>65.8</c:v>
                </c:pt>
                <c:pt idx="441">
                  <c:v>68.599999999999994</c:v>
                </c:pt>
                <c:pt idx="442">
                  <c:v>66.2</c:v>
                </c:pt>
                <c:pt idx="443">
                  <c:v>72.099999999999994</c:v>
                </c:pt>
                <c:pt idx="444">
                  <c:v>75.8</c:v>
                </c:pt>
                <c:pt idx="445">
                  <c:v>76.5</c:v>
                </c:pt>
                <c:pt idx="446">
                  <c:v>77.7</c:v>
                </c:pt>
                <c:pt idx="447">
                  <c:v>72.599999999999994</c:v>
                </c:pt>
                <c:pt idx="448">
                  <c:v>70.900000000000006</c:v>
                </c:pt>
                <c:pt idx="449">
                  <c:v>67.400000000000006</c:v>
                </c:pt>
                <c:pt idx="450">
                  <c:v>67.3</c:v>
                </c:pt>
                <c:pt idx="451">
                  <c:v>55</c:v>
                </c:pt>
                <c:pt idx="452">
                  <c:v>58.5</c:v>
                </c:pt>
                <c:pt idx="453">
                  <c:v>66.5</c:v>
                </c:pt>
                <c:pt idx="454">
                  <c:v>65.5</c:v>
                </c:pt>
                <c:pt idx="455">
                  <c:v>70.3</c:v>
                </c:pt>
                <c:pt idx="456">
                  <c:v>67.900000000000006</c:v>
                </c:pt>
                <c:pt idx="457">
                  <c:v>69.2</c:v>
                </c:pt>
                <c:pt idx="458">
                  <c:v>75.2</c:v>
                </c:pt>
                <c:pt idx="459">
                  <c:v>84.3</c:v>
                </c:pt>
                <c:pt idx="460">
                  <c:v>79.2</c:v>
                </c:pt>
                <c:pt idx="461">
                  <c:v>78.8</c:v>
                </c:pt>
                <c:pt idx="462">
                  <c:v>78.099999999999994</c:v>
                </c:pt>
                <c:pt idx="463">
                  <c:v>82.2</c:v>
                </c:pt>
                <c:pt idx="464">
                  <c:v>77.8</c:v>
                </c:pt>
                <c:pt idx="465">
                  <c:v>72.900000000000006</c:v>
                </c:pt>
                <c:pt idx="466">
                  <c:v>72.099999999999994</c:v>
                </c:pt>
                <c:pt idx="467">
                  <c:v>73.2</c:v>
                </c:pt>
                <c:pt idx="468">
                  <c:v>79.900000000000006</c:v>
                </c:pt>
                <c:pt idx="469">
                  <c:v>76.8</c:v>
                </c:pt>
                <c:pt idx="470">
                  <c:v>77.099999999999994</c:v>
                </c:pt>
                <c:pt idx="471">
                  <c:v>75.400000000000006</c:v>
                </c:pt>
                <c:pt idx="472">
                  <c:v>75.7</c:v>
                </c:pt>
                <c:pt idx="473">
                  <c:v>71.099999999999994</c:v>
                </c:pt>
                <c:pt idx="474">
                  <c:v>69.599999999999994</c:v>
                </c:pt>
                <c:pt idx="475">
                  <c:v>67.400000000000006</c:v>
                </c:pt>
                <c:pt idx="476">
                  <c:v>66.8</c:v>
                </c:pt>
                <c:pt idx="477">
                  <c:v>74.8</c:v>
                </c:pt>
                <c:pt idx="478">
                  <c:v>66.900000000000006</c:v>
                </c:pt>
                <c:pt idx="479">
                  <c:v>71.400000000000006</c:v>
                </c:pt>
                <c:pt idx="480">
                  <c:v>70.099999999999994</c:v>
                </c:pt>
                <c:pt idx="481">
                  <c:v>75.3</c:v>
                </c:pt>
                <c:pt idx="482">
                  <c:v>78.2</c:v>
                </c:pt>
                <c:pt idx="483">
                  <c:v>81.8</c:v>
                </c:pt>
                <c:pt idx="484">
                  <c:v>79.7</c:v>
                </c:pt>
                <c:pt idx="485">
                  <c:v>84.1</c:v>
                </c:pt>
                <c:pt idx="486">
                  <c:v>83.7</c:v>
                </c:pt>
                <c:pt idx="487">
                  <c:v>79.099999999999994</c:v>
                </c:pt>
                <c:pt idx="488">
                  <c:v>83.3</c:v>
                </c:pt>
                <c:pt idx="489">
                  <c:v>80.8</c:v>
                </c:pt>
                <c:pt idx="490">
                  <c:v>78.8</c:v>
                </c:pt>
                <c:pt idx="491">
                  <c:v>68.099999999999994</c:v>
                </c:pt>
                <c:pt idx="492">
                  <c:v>92.3</c:v>
                </c:pt>
                <c:pt idx="493">
                  <c:v>75.2</c:v>
                </c:pt>
                <c:pt idx="494">
                  <c:v>74.599999999999994</c:v>
                </c:pt>
                <c:pt idx="495">
                  <c:v>71.400000000000006</c:v>
                </c:pt>
                <c:pt idx="496">
                  <c:v>86.3</c:v>
                </c:pt>
                <c:pt idx="497">
                  <c:v>84.3</c:v>
                </c:pt>
                <c:pt idx="498">
                  <c:v>81.8</c:v>
                </c:pt>
                <c:pt idx="499">
                  <c:v>87.3</c:v>
                </c:pt>
                <c:pt idx="500">
                  <c:v>95.6</c:v>
                </c:pt>
                <c:pt idx="501">
                  <c:v>97.1</c:v>
                </c:pt>
                <c:pt idx="502">
                  <c:v>93.3</c:v>
                </c:pt>
                <c:pt idx="503">
                  <c:v>94.2</c:v>
                </c:pt>
                <c:pt idx="504">
                  <c:v>88.1</c:v>
                </c:pt>
                <c:pt idx="505">
                  <c:v>94.1</c:v>
                </c:pt>
                <c:pt idx="506">
                  <c:v>95</c:v>
                </c:pt>
                <c:pt idx="507">
                  <c:v>104.6</c:v>
                </c:pt>
                <c:pt idx="508">
                  <c:v>102.7</c:v>
                </c:pt>
                <c:pt idx="509">
                  <c:v>96.5</c:v>
                </c:pt>
                <c:pt idx="510">
                  <c:v>101.1</c:v>
                </c:pt>
                <c:pt idx="511">
                  <c:v>103.9</c:v>
                </c:pt>
                <c:pt idx="512">
                  <c:v>113.2</c:v>
                </c:pt>
                <c:pt idx="513">
                  <c:v>111.3</c:v>
                </c:pt>
                <c:pt idx="514">
                  <c:v>109.1</c:v>
                </c:pt>
                <c:pt idx="515">
                  <c:v>112.6</c:v>
                </c:pt>
                <c:pt idx="516">
                  <c:v>109.9</c:v>
                </c:pt>
                <c:pt idx="517">
                  <c:v>102.4</c:v>
                </c:pt>
                <c:pt idx="518">
                  <c:v>105.1</c:v>
                </c:pt>
                <c:pt idx="519">
                  <c:v>102.6</c:v>
                </c:pt>
                <c:pt idx="520">
                  <c:v>100.3</c:v>
                </c:pt>
                <c:pt idx="521">
                  <c:v>97.6</c:v>
                </c:pt>
                <c:pt idx="522">
                  <c:v>104.6</c:v>
                </c:pt>
                <c:pt idx="523">
                  <c:v>106</c:v>
                </c:pt>
                <c:pt idx="524">
                  <c:v>102</c:v>
                </c:pt>
                <c:pt idx="525">
                  <c:v>110.6</c:v>
                </c:pt>
                <c:pt idx="526">
                  <c:v>111.2</c:v>
                </c:pt>
                <c:pt idx="527">
                  <c:v>119.8</c:v>
                </c:pt>
                <c:pt idx="528">
                  <c:v>121.3</c:v>
                </c:pt>
                <c:pt idx="529">
                  <c:v>122</c:v>
                </c:pt>
                <c:pt idx="530">
                  <c:v>115.5</c:v>
                </c:pt>
                <c:pt idx="531">
                  <c:v>107.6</c:v>
                </c:pt>
                <c:pt idx="532">
                  <c:v>107.8</c:v>
                </c:pt>
                <c:pt idx="533">
                  <c:v>116.3</c:v>
                </c:pt>
                <c:pt idx="534">
                  <c:v>118.2</c:v>
                </c:pt>
                <c:pt idx="535">
                  <c:v>112.8</c:v>
                </c:pt>
                <c:pt idx="536">
                  <c:v>97.3</c:v>
                </c:pt>
                <c:pt idx="537">
                  <c:v>88.8</c:v>
                </c:pt>
                <c:pt idx="538">
                  <c:v>84.8</c:v>
                </c:pt>
                <c:pt idx="539">
                  <c:v>77.8</c:v>
                </c:pt>
                <c:pt idx="540">
                  <c:v>84.2</c:v>
                </c:pt>
                <c:pt idx="541">
                  <c:v>81.099999999999994</c:v>
                </c:pt>
                <c:pt idx="542">
                  <c:v>75.599999999999994</c:v>
                </c:pt>
                <c:pt idx="543">
                  <c:v>72</c:v>
                </c:pt>
                <c:pt idx="544">
                  <c:v>61.9</c:v>
                </c:pt>
                <c:pt idx="545">
                  <c:v>56.2</c:v>
                </c:pt>
                <c:pt idx="546">
                  <c:v>60.5</c:v>
                </c:pt>
                <c:pt idx="547">
                  <c:v>57.7</c:v>
                </c:pt>
                <c:pt idx="548">
                  <c:v>57.3</c:v>
                </c:pt>
                <c:pt idx="549">
                  <c:v>62.8</c:v>
                </c:pt>
                <c:pt idx="550">
                  <c:v>67.8</c:v>
                </c:pt>
                <c:pt idx="551">
                  <c:v>64.8</c:v>
                </c:pt>
                <c:pt idx="552">
                  <c:v>63.6</c:v>
                </c:pt>
                <c:pt idx="553">
                  <c:v>60</c:v>
                </c:pt>
                <c:pt idx="554">
                  <c:v>64</c:v>
                </c:pt>
                <c:pt idx="555">
                  <c:v>65.5</c:v>
                </c:pt>
                <c:pt idx="556">
                  <c:v>65.8</c:v>
                </c:pt>
                <c:pt idx="557">
                  <c:v>68.099999999999994</c:v>
                </c:pt>
                <c:pt idx="558">
                  <c:v>70.400000000000006</c:v>
                </c:pt>
                <c:pt idx="559">
                  <c:v>76.5</c:v>
                </c:pt>
                <c:pt idx="560">
                  <c:v>71.2</c:v>
                </c:pt>
                <c:pt idx="561">
                  <c:v>78.900000000000006</c:v>
                </c:pt>
                <c:pt idx="562">
                  <c:v>73.900000000000006</c:v>
                </c:pt>
                <c:pt idx="563">
                  <c:v>76.7</c:v>
                </c:pt>
                <c:pt idx="564">
                  <c:v>82.9</c:v>
                </c:pt>
                <c:pt idx="565">
                  <c:v>88.6</c:v>
                </c:pt>
                <c:pt idx="566">
                  <c:v>84.8</c:v>
                </c:pt>
                <c:pt idx="567">
                  <c:v>87.8</c:v>
                </c:pt>
                <c:pt idx="568">
                  <c:v>83.9</c:v>
                </c:pt>
                <c:pt idx="569">
                  <c:v>71.3</c:v>
                </c:pt>
                <c:pt idx="570">
                  <c:v>82.7</c:v>
                </c:pt>
                <c:pt idx="571">
                  <c:v>83.2</c:v>
                </c:pt>
                <c:pt idx="572">
                  <c:v>73.8</c:v>
                </c:pt>
                <c:pt idx="573">
                  <c:v>68.5</c:v>
                </c:pt>
                <c:pt idx="574">
                  <c:v>68</c:v>
                </c:pt>
                <c:pt idx="575">
                  <c:v>66.900000000000006</c:v>
                </c:pt>
                <c:pt idx="576">
                  <c:v>81</c:v>
                </c:pt>
                <c:pt idx="577">
                  <c:v>65.2</c:v>
                </c:pt>
                <c:pt idx="578">
                  <c:v>63.3</c:v>
                </c:pt>
                <c:pt idx="579">
                  <c:v>62.1</c:v>
                </c:pt>
                <c:pt idx="580">
                  <c:v>66.3</c:v>
                </c:pt>
                <c:pt idx="581">
                  <c:v>54</c:v>
                </c:pt>
                <c:pt idx="582">
                  <c:v>47.7</c:v>
                </c:pt>
                <c:pt idx="583">
                  <c:v>51.7</c:v>
                </c:pt>
                <c:pt idx="584">
                  <c:v>53.3</c:v>
                </c:pt>
                <c:pt idx="585">
                  <c:v>50.7</c:v>
                </c:pt>
                <c:pt idx="586">
                  <c:v>53.8</c:v>
                </c:pt>
                <c:pt idx="587">
                  <c:v>64</c:v>
                </c:pt>
                <c:pt idx="588">
                  <c:v>58</c:v>
                </c:pt>
                <c:pt idx="589">
                  <c:v>54</c:v>
                </c:pt>
                <c:pt idx="590">
                  <c:v>57.7</c:v>
                </c:pt>
                <c:pt idx="591">
                  <c:v>54</c:v>
                </c:pt>
                <c:pt idx="592">
                  <c:v>50.8</c:v>
                </c:pt>
                <c:pt idx="593">
                  <c:v>54.3</c:v>
                </c:pt>
                <c:pt idx="594">
                  <c:v>52.8</c:v>
                </c:pt>
                <c:pt idx="595">
                  <c:v>52.7</c:v>
                </c:pt>
                <c:pt idx="596">
                  <c:v>60.3</c:v>
                </c:pt>
                <c:pt idx="597">
                  <c:v>59</c:v>
                </c:pt>
                <c:pt idx="598">
                  <c:v>57.2</c:v>
                </c:pt>
                <c:pt idx="599">
                  <c:v>56.2</c:v>
                </c:pt>
                <c:pt idx="600">
                  <c:v>61.8</c:v>
                </c:pt>
                <c:pt idx="601">
                  <c:v>61.7</c:v>
                </c:pt>
                <c:pt idx="602">
                  <c:v>66.099999999999994</c:v>
                </c:pt>
                <c:pt idx="603">
                  <c:v>61.2</c:v>
                </c:pt>
                <c:pt idx="604">
                  <c:v>60.7</c:v>
                </c:pt>
                <c:pt idx="605">
                  <c:v>56.7</c:v>
                </c:pt>
                <c:pt idx="606">
                  <c:v>55.8</c:v>
                </c:pt>
                <c:pt idx="607">
                  <c:v>58.2</c:v>
                </c:pt>
                <c:pt idx="608">
                  <c:v>59</c:v>
                </c:pt>
                <c:pt idx="609">
                  <c:v>59.8</c:v>
                </c:pt>
                <c:pt idx="610">
                  <c:v>60.2</c:v>
                </c:pt>
                <c:pt idx="611">
                  <c:v>63.8</c:v>
                </c:pt>
                <c:pt idx="612">
                  <c:v>14.6</c:v>
                </c:pt>
                <c:pt idx="613">
                  <c:v>62.2</c:v>
                </c:pt>
                <c:pt idx="614">
                  <c:v>55.7</c:v>
                </c:pt>
                <c:pt idx="615">
                  <c:v>54.5</c:v>
                </c:pt>
                <c:pt idx="616">
                  <c:v>49.1</c:v>
                </c:pt>
                <c:pt idx="617">
                  <c:v>48.3</c:v>
                </c:pt>
                <c:pt idx="618">
                  <c:v>57.5</c:v>
                </c:pt>
                <c:pt idx="619">
                  <c:v>43</c:v>
                </c:pt>
                <c:pt idx="620">
                  <c:v>44.3</c:v>
                </c:pt>
                <c:pt idx="621">
                  <c:v>42</c:v>
                </c:pt>
                <c:pt idx="622">
                  <c:v>41.5</c:v>
                </c:pt>
                <c:pt idx="623">
                  <c:v>41.3</c:v>
                </c:pt>
                <c:pt idx="624">
                  <c:v>36.800000000000011</c:v>
                </c:pt>
                <c:pt idx="625">
                  <c:v>36.200000000000003</c:v>
                </c:pt>
                <c:pt idx="626">
                  <c:v>37.1</c:v>
                </c:pt>
                <c:pt idx="627">
                  <c:v>39.6</c:v>
                </c:pt>
                <c:pt idx="628">
                  <c:v>37.200000000000003</c:v>
                </c:pt>
                <c:pt idx="629">
                  <c:v>36.6</c:v>
                </c:pt>
                <c:pt idx="630">
                  <c:v>34.5</c:v>
                </c:pt>
                <c:pt idx="631">
                  <c:v>33.300000000000011</c:v>
                </c:pt>
                <c:pt idx="632">
                  <c:v>33.1</c:v>
                </c:pt>
                <c:pt idx="633">
                  <c:v>34.800000000000011</c:v>
                </c:pt>
                <c:pt idx="634">
                  <c:v>33.300000000000011</c:v>
                </c:pt>
                <c:pt idx="635">
                  <c:v>33.700000000000003</c:v>
                </c:pt>
                <c:pt idx="636">
                  <c:v>31.5</c:v>
                </c:pt>
                <c:pt idx="637">
                  <c:v>33.300000000000011</c:v>
                </c:pt>
              </c:numCache>
            </c:numRef>
          </c:val>
        </c:ser>
        <c:marker val="1"/>
        <c:axId val="289622272"/>
        <c:axId val="290100352"/>
      </c:lineChart>
      <c:dateAx>
        <c:axId val="289622272"/>
        <c:scaling>
          <c:orientation val="minMax"/>
        </c:scaling>
        <c:axPos val="b"/>
        <c:numFmt formatCode="dd/mm/yyyy" sourceLinked="1"/>
        <c:tickLblPos val="nextTo"/>
        <c:crossAx val="290100352"/>
        <c:crosses val="autoZero"/>
        <c:auto val="1"/>
        <c:lblOffset val="100"/>
      </c:dateAx>
      <c:valAx>
        <c:axId val="290100352"/>
        <c:scaling>
          <c:orientation val="minMax"/>
          <c:min val="0"/>
        </c:scaling>
        <c:axPos val="l"/>
        <c:majorGridlines/>
        <c:numFmt formatCode="General" sourceLinked="1"/>
        <c:tickLblPos val="nextTo"/>
        <c:crossAx val="289622272"/>
        <c:crosses val="autoZero"/>
        <c:crossBetween val="between"/>
      </c:valAx>
    </c:plotArea>
    <c:plotVisOnly val="1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5624B-53A8-40E2-B1CF-158796ED8B75}" type="datetimeFigureOut">
              <a:rPr lang="ru-RU" smtClean="0"/>
              <a:pPr/>
              <a:t>30.06.2010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6EF88-F79A-4D2B-9D4E-F1D45A8C07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5624B-53A8-40E2-B1CF-158796ED8B75}" type="datetimeFigureOut">
              <a:rPr lang="ru-RU" smtClean="0"/>
              <a:pPr/>
              <a:t>30.06.2010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6EF88-F79A-4D2B-9D4E-F1D45A8C07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5624B-53A8-40E2-B1CF-158796ED8B75}" type="datetimeFigureOut">
              <a:rPr lang="ru-RU" smtClean="0"/>
              <a:pPr/>
              <a:t>30.06.2010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6EF88-F79A-4D2B-9D4E-F1D45A8C07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5624B-53A8-40E2-B1CF-158796ED8B75}" type="datetimeFigureOut">
              <a:rPr lang="ru-RU" smtClean="0"/>
              <a:pPr/>
              <a:t>30.06.2010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6EF88-F79A-4D2B-9D4E-F1D45A8C07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5624B-53A8-40E2-B1CF-158796ED8B75}" type="datetimeFigureOut">
              <a:rPr lang="ru-RU" smtClean="0"/>
              <a:pPr/>
              <a:t>30.06.2010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6EF88-F79A-4D2B-9D4E-F1D45A8C07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5624B-53A8-40E2-B1CF-158796ED8B75}" type="datetimeFigureOut">
              <a:rPr lang="ru-RU" smtClean="0"/>
              <a:pPr/>
              <a:t>30.06.2010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6EF88-F79A-4D2B-9D4E-F1D45A8C07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5624B-53A8-40E2-B1CF-158796ED8B75}" type="datetimeFigureOut">
              <a:rPr lang="ru-RU" smtClean="0"/>
              <a:pPr/>
              <a:t>30.06.2010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6EF88-F79A-4D2B-9D4E-F1D45A8C07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5624B-53A8-40E2-B1CF-158796ED8B75}" type="datetimeFigureOut">
              <a:rPr lang="ru-RU" smtClean="0"/>
              <a:pPr/>
              <a:t>30.06.2010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6EF88-F79A-4D2B-9D4E-F1D45A8C07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5624B-53A8-40E2-B1CF-158796ED8B75}" type="datetimeFigureOut">
              <a:rPr lang="ru-RU" smtClean="0"/>
              <a:pPr/>
              <a:t>30.06.2010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6EF88-F79A-4D2B-9D4E-F1D45A8C07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5624B-53A8-40E2-B1CF-158796ED8B75}" type="datetimeFigureOut">
              <a:rPr lang="ru-RU" smtClean="0"/>
              <a:pPr/>
              <a:t>30.06.2010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6EF88-F79A-4D2B-9D4E-F1D45A8C07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5624B-53A8-40E2-B1CF-158796ED8B75}" type="datetimeFigureOut">
              <a:rPr lang="ru-RU" smtClean="0"/>
              <a:pPr/>
              <a:t>30.06.2010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6EF88-F79A-4D2B-9D4E-F1D45A8C07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55624B-53A8-40E2-B1CF-158796ED8B75}" type="datetimeFigureOut">
              <a:rPr lang="ru-RU" smtClean="0"/>
              <a:pPr/>
              <a:t>30.06.2010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26EF88-F79A-4D2B-9D4E-F1D45A8C079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FFC000"/>
                </a:solidFill>
              </a:rPr>
              <a:t>Инвестиционная компания </a:t>
            </a:r>
            <a:r>
              <a:rPr lang="en-US" sz="3600" dirty="0" smtClean="0">
                <a:solidFill>
                  <a:srgbClr val="FFC000"/>
                </a:solidFill>
              </a:rPr>
              <a:t>UFS</a:t>
            </a:r>
            <a:endParaRPr lang="ru-RU" sz="3600" dirty="0">
              <a:solidFill>
                <a:srgbClr val="FFC000"/>
              </a:solidFill>
            </a:endParaRPr>
          </a:p>
        </p:txBody>
      </p:sp>
      <p:pic>
        <p:nvPicPr>
          <p:cNvPr id="5" name="Picture 2" descr="D:\Мои документы\UF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1428736"/>
            <a:ext cx="3571900" cy="26187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0000" endA="275" endPos="40000" dist="1016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0" y="5657671"/>
            <a:ext cx="9144000" cy="120032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Мировой финансовый рынок сегодня: </a:t>
            </a:r>
            <a:endParaRPr lang="ru-RU" sz="3600" dirty="0" smtClean="0"/>
          </a:p>
          <a:p>
            <a:pPr algn="ctr"/>
            <a:r>
              <a:rPr lang="ru-RU" sz="3600" dirty="0" smtClean="0"/>
              <a:t>игра </a:t>
            </a:r>
            <a:r>
              <a:rPr lang="ru-RU" sz="3600" dirty="0"/>
              <a:t>на волатильности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107721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Хронология событий в последние годы на мировом финансовом рынке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1142976" y="1357298"/>
            <a:ext cx="683712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rgbClr val="FF0000"/>
              </a:buClr>
              <a:buSzPct val="120000"/>
              <a:buFont typeface="Calibri" pitchFamily="34" charset="0"/>
              <a:buChar char="•"/>
            </a:pPr>
            <a:r>
              <a:rPr lang="ru-RU" dirty="0" smtClean="0"/>
              <a:t> Крах </a:t>
            </a:r>
            <a:r>
              <a:rPr lang="en-US" dirty="0" err="1" smtClean="0"/>
              <a:t>SubPrime</a:t>
            </a:r>
            <a:r>
              <a:rPr lang="ru-RU" dirty="0" smtClean="0"/>
              <a:t>;</a:t>
            </a:r>
            <a:endParaRPr lang="en-US" dirty="0" smtClean="0"/>
          </a:p>
          <a:p>
            <a:pPr>
              <a:buClr>
                <a:srgbClr val="FF0000"/>
              </a:buClr>
              <a:buSzPct val="120000"/>
              <a:buFont typeface="Calibri" pitchFamily="34" charset="0"/>
              <a:buChar char="•"/>
            </a:pPr>
            <a:r>
              <a:rPr lang="en-US" dirty="0"/>
              <a:t> </a:t>
            </a:r>
            <a:r>
              <a:rPr lang="ru-RU" dirty="0" smtClean="0"/>
              <a:t>Банкротство </a:t>
            </a:r>
            <a:r>
              <a:rPr lang="en-US" dirty="0" smtClean="0"/>
              <a:t>Lehman Brothers</a:t>
            </a:r>
            <a:r>
              <a:rPr lang="ru-RU" dirty="0" smtClean="0"/>
              <a:t>;</a:t>
            </a:r>
            <a:endParaRPr lang="en-US" dirty="0" smtClean="0"/>
          </a:p>
          <a:p>
            <a:pPr>
              <a:buClr>
                <a:srgbClr val="FF0000"/>
              </a:buClr>
              <a:buSzPct val="120000"/>
              <a:buFont typeface="Calibri" pitchFamily="34" charset="0"/>
              <a:buChar char="•"/>
            </a:pPr>
            <a:r>
              <a:rPr lang="en-US" dirty="0" smtClean="0"/>
              <a:t> </a:t>
            </a:r>
            <a:r>
              <a:rPr lang="ru-RU" dirty="0" smtClean="0"/>
              <a:t>Рекордные денежные вливания со стороны монетарных властей;</a:t>
            </a:r>
          </a:p>
          <a:p>
            <a:pPr>
              <a:buClr>
                <a:srgbClr val="FF0000"/>
              </a:buClr>
              <a:buSzPct val="120000"/>
              <a:buFont typeface="Calibri" pitchFamily="34" charset="0"/>
              <a:buChar char="•"/>
            </a:pPr>
            <a:r>
              <a:rPr lang="ru-RU" dirty="0"/>
              <a:t> </a:t>
            </a:r>
            <a:r>
              <a:rPr lang="ru-RU" dirty="0" smtClean="0"/>
              <a:t>Всемирная неопределенность в будущем:</a:t>
            </a:r>
            <a:endParaRPr lang="ru-RU" dirty="0"/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785786" y="2714620"/>
          <a:ext cx="7539590" cy="29040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643042" y="3121223"/>
            <a:ext cx="46649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Ежедневный график изменения значения индекса </a:t>
            </a:r>
            <a:r>
              <a:rPr lang="en-US" sz="1400" dirty="0" smtClean="0"/>
              <a:t>S&amp;P500</a:t>
            </a:r>
            <a:endParaRPr lang="ru-RU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1214414" y="5805090"/>
            <a:ext cx="7143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FF0000"/>
              </a:buClr>
              <a:buSzPct val="120000"/>
              <a:buFont typeface="Calibri" pitchFamily="34" charset="0"/>
              <a:buChar char="•"/>
            </a:pPr>
            <a:r>
              <a:rPr lang="ru-RU" sz="1600" dirty="0" smtClean="0"/>
              <a:t> Циклический характер кризисов = циклически возрастающая волатильность</a:t>
            </a:r>
            <a:endParaRPr lang="ru-RU" sz="1600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6611779"/>
            <a:ext cx="9144000" cy="246221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1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www.ufs-federation.com</a:t>
            </a:r>
            <a:endParaRPr lang="ru-RU" sz="1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107721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Характерные черты поведения фондовых рынков в </a:t>
            </a:r>
            <a:r>
              <a:rPr lang="ru-RU" sz="3200" dirty="0" err="1" smtClean="0"/>
              <a:t>посткризисный</a:t>
            </a:r>
            <a:r>
              <a:rPr lang="ru-RU" sz="3200" dirty="0" smtClean="0"/>
              <a:t> период</a:t>
            </a:r>
            <a:endParaRPr lang="ru-RU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71473" y="1214422"/>
            <a:ext cx="80010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FF0000"/>
              </a:buClr>
              <a:buFont typeface="Arial" pitchFamily="34" charset="0"/>
              <a:buChar char="•"/>
            </a:pPr>
            <a:r>
              <a:rPr lang="ru-RU" dirty="0" smtClean="0"/>
              <a:t> Быстрое изменение настроения инвесторов;</a:t>
            </a:r>
          </a:p>
          <a:p>
            <a:pPr>
              <a:buClr>
                <a:srgbClr val="FF0000"/>
              </a:buClr>
              <a:buFont typeface="Arial" pitchFamily="34" charset="0"/>
              <a:buChar char="•"/>
            </a:pPr>
            <a:r>
              <a:rPr lang="ru-RU" dirty="0" smtClean="0"/>
              <a:t> Любая новость может быть катализатором как к массовым покупкам так и к продажам;</a:t>
            </a:r>
          </a:p>
          <a:p>
            <a:pPr>
              <a:buClr>
                <a:srgbClr val="FF0000"/>
              </a:buClr>
              <a:buFont typeface="Arial" pitchFamily="34" charset="0"/>
              <a:buChar char="•"/>
            </a:pPr>
            <a:r>
              <a:rPr lang="ru-RU" dirty="0"/>
              <a:t> </a:t>
            </a:r>
            <a:r>
              <a:rPr lang="ru-RU" dirty="0" smtClean="0"/>
              <a:t>«Бычий» тренд сменяется «медвежьим» за один день;</a:t>
            </a:r>
          </a:p>
          <a:p>
            <a:pPr>
              <a:buClr>
                <a:srgbClr val="FF0000"/>
              </a:buClr>
              <a:buFont typeface="Arial" pitchFamily="34" charset="0"/>
              <a:buChar char="•"/>
            </a:pPr>
            <a:r>
              <a:rPr lang="ru-RU" dirty="0"/>
              <a:t> </a:t>
            </a:r>
            <a:r>
              <a:rPr lang="ru-RU" dirty="0" smtClean="0"/>
              <a:t>«Блуждающие деньги» между долговыми, фондовыми и товарными рынками;</a:t>
            </a:r>
          </a:p>
          <a:p>
            <a:pPr>
              <a:buClr>
                <a:srgbClr val="FF0000"/>
              </a:buClr>
              <a:buFont typeface="Arial" pitchFamily="34" charset="0"/>
              <a:buChar char="•"/>
            </a:pPr>
            <a:r>
              <a:rPr lang="ru-RU" dirty="0"/>
              <a:t> Н</a:t>
            </a:r>
            <a:r>
              <a:rPr lang="ru-RU" dirty="0" smtClean="0"/>
              <a:t>евозможность предсказать поведение рынков в среднесрочной перспективе.</a:t>
            </a:r>
            <a:endParaRPr lang="ru-RU" dirty="0"/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2071670" y="3286124"/>
          <a:ext cx="4572000" cy="2524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42910" y="6000768"/>
            <a:ext cx="5291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rgbClr val="92D050"/>
              </a:buClr>
              <a:buSzPct val="120000"/>
              <a:buFont typeface="Arial" pitchFamily="34" charset="0"/>
              <a:buChar char="•"/>
            </a:pPr>
            <a:r>
              <a:rPr lang="ru-RU" dirty="0" smtClean="0"/>
              <a:t> Выход для инвесторов – торговля </a:t>
            </a:r>
            <a:r>
              <a:rPr lang="ru-RU" dirty="0" err="1" smtClean="0"/>
              <a:t>волатильностью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0" y="6611779"/>
            <a:ext cx="9144000" cy="246221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1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www.ufs-federation.com</a:t>
            </a:r>
            <a:endParaRPr lang="ru-RU" sz="1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Торговля </a:t>
            </a:r>
            <a:r>
              <a:rPr lang="ru-RU" sz="2800" dirty="0" err="1" smtClean="0"/>
              <a:t>волатильностью</a:t>
            </a:r>
            <a:r>
              <a:rPr lang="ru-RU" sz="2800" dirty="0" smtClean="0"/>
              <a:t>, на что стоит обратить внимание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642910" y="1643050"/>
            <a:ext cx="792961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>
                <a:srgbClr val="FFC000"/>
              </a:buClr>
              <a:buSzPct val="120000"/>
              <a:buFont typeface="Arial" pitchFamily="34" charset="0"/>
              <a:buChar char="•"/>
            </a:pPr>
            <a:r>
              <a:rPr lang="ru-RU" dirty="0" smtClean="0"/>
              <a:t> Инвестиционный горизонт волатильности;</a:t>
            </a:r>
          </a:p>
          <a:p>
            <a:pPr algn="just">
              <a:buClr>
                <a:srgbClr val="FFC000"/>
              </a:buClr>
              <a:buSzPct val="120000"/>
              <a:buFont typeface="Arial" pitchFamily="34" charset="0"/>
              <a:buChar char="•"/>
            </a:pPr>
            <a:r>
              <a:rPr lang="ru-RU" dirty="0"/>
              <a:t> </a:t>
            </a:r>
            <a:r>
              <a:rPr lang="ru-RU" dirty="0" smtClean="0"/>
              <a:t>Существуют поверхностные, кратковременные, всплески и спады волатильности, глобальные тренды;</a:t>
            </a:r>
          </a:p>
          <a:p>
            <a:pPr algn="just">
              <a:buClr>
                <a:srgbClr val="FFC000"/>
              </a:buClr>
              <a:buSzPct val="120000"/>
              <a:buFont typeface="Arial" pitchFamily="34" charset="0"/>
              <a:buChar char="•"/>
            </a:pPr>
            <a:r>
              <a:rPr lang="ru-RU" dirty="0" smtClean="0"/>
              <a:t> Сейчас существуют различные модели прогнозирования волатильности, условно их можно разделить на:</a:t>
            </a:r>
          </a:p>
          <a:p>
            <a:pPr lvl="1" algn="just">
              <a:buClr>
                <a:srgbClr val="FFC000"/>
              </a:buClr>
              <a:buSzPct val="120000"/>
              <a:buFont typeface="Arial" pitchFamily="34" charset="0"/>
              <a:buChar char="•"/>
            </a:pPr>
            <a:r>
              <a:rPr lang="ru-RU" dirty="0"/>
              <a:t> </a:t>
            </a:r>
            <a:r>
              <a:rPr lang="ru-RU" dirty="0" smtClean="0"/>
              <a:t>считаемые по историческим данным;</a:t>
            </a:r>
          </a:p>
          <a:p>
            <a:pPr lvl="1" algn="just">
              <a:buClr>
                <a:srgbClr val="FFC000"/>
              </a:buClr>
              <a:buSzPct val="120000"/>
              <a:buFont typeface="Arial" pitchFamily="34" charset="0"/>
              <a:buChar char="•"/>
            </a:pPr>
            <a:r>
              <a:rPr lang="ru-RU" dirty="0" smtClean="0"/>
              <a:t> </a:t>
            </a:r>
            <a:r>
              <a:rPr lang="ru-RU" dirty="0" err="1" smtClean="0"/>
              <a:t>авторегресивные</a:t>
            </a:r>
            <a:r>
              <a:rPr lang="ru-RU" dirty="0" smtClean="0"/>
              <a:t> модели;</a:t>
            </a:r>
          </a:p>
          <a:p>
            <a:pPr algn="just">
              <a:buClr>
                <a:srgbClr val="FFC000"/>
              </a:buClr>
              <a:buSzPct val="120000"/>
              <a:buFont typeface="Arial" pitchFamily="34" charset="0"/>
              <a:buChar char="•"/>
            </a:pPr>
            <a:r>
              <a:rPr lang="ru-RU" dirty="0"/>
              <a:t> </a:t>
            </a:r>
            <a:r>
              <a:rPr lang="ru-RU" dirty="0" smtClean="0"/>
              <a:t>Все стратегии используют производные инструменты рынка ценных бумаг;</a:t>
            </a:r>
          </a:p>
          <a:p>
            <a:pPr algn="just">
              <a:buClr>
                <a:srgbClr val="FFC000"/>
              </a:buClr>
              <a:buSzPct val="120000"/>
              <a:buFont typeface="Arial" pitchFamily="34" charset="0"/>
              <a:buChar char="•"/>
            </a:pPr>
            <a:r>
              <a:rPr lang="ru-RU" dirty="0"/>
              <a:t> </a:t>
            </a:r>
            <a:r>
              <a:rPr lang="ru-RU" dirty="0" smtClean="0"/>
              <a:t>Опционы: </a:t>
            </a:r>
          </a:p>
          <a:p>
            <a:pPr lvl="1" algn="just">
              <a:buClr>
                <a:srgbClr val="FFC000"/>
              </a:buClr>
              <a:buSzPct val="120000"/>
              <a:buFont typeface="Arial" pitchFamily="34" charset="0"/>
              <a:buChar char="•"/>
            </a:pPr>
            <a:r>
              <a:rPr lang="ru-RU" dirty="0" smtClean="0"/>
              <a:t> покупаем (продаем): </a:t>
            </a:r>
            <a:r>
              <a:rPr lang="ru-RU" b="1" dirty="0"/>
              <a:t>Вмененная волатильность (</a:t>
            </a:r>
            <a:r>
              <a:rPr lang="ru-RU" b="1" dirty="0" err="1"/>
              <a:t>Implied</a:t>
            </a:r>
            <a:r>
              <a:rPr lang="ru-RU" b="1" dirty="0"/>
              <a:t> </a:t>
            </a:r>
            <a:r>
              <a:rPr lang="en-US" b="1" dirty="0"/>
              <a:t>Volatility</a:t>
            </a:r>
            <a:r>
              <a:rPr lang="ru-RU" b="1" dirty="0" smtClean="0"/>
              <a:t>)</a:t>
            </a:r>
            <a:r>
              <a:rPr lang="en-US" b="1" dirty="0" smtClean="0"/>
              <a:t>;</a:t>
            </a:r>
            <a:endParaRPr lang="ru-RU" b="1" dirty="0" smtClean="0"/>
          </a:p>
          <a:p>
            <a:pPr lvl="1" algn="just">
              <a:buClr>
                <a:srgbClr val="FFC000"/>
              </a:buClr>
              <a:buSzPct val="120000"/>
              <a:buFont typeface="Arial" pitchFamily="34" charset="0"/>
              <a:buChar char="•"/>
            </a:pPr>
            <a:r>
              <a:rPr lang="ru-RU" dirty="0" smtClean="0"/>
              <a:t>Продаем (покупаем): </a:t>
            </a:r>
            <a:r>
              <a:rPr lang="ru-RU" b="1" dirty="0" smtClean="0"/>
              <a:t>Реализованную </a:t>
            </a:r>
            <a:r>
              <a:rPr lang="ru-RU" b="1" dirty="0"/>
              <a:t>в будущем </a:t>
            </a:r>
            <a:r>
              <a:rPr lang="ru-RU" b="1" dirty="0" smtClean="0"/>
              <a:t>волатильность (</a:t>
            </a:r>
            <a:r>
              <a:rPr lang="en-US" b="1" dirty="0"/>
              <a:t>R</a:t>
            </a:r>
            <a:r>
              <a:rPr lang="ru-RU" b="1" dirty="0" err="1" smtClean="0"/>
              <a:t>eali</a:t>
            </a:r>
            <a:r>
              <a:rPr lang="en-US" b="1" dirty="0"/>
              <a:t>zed volatility</a:t>
            </a:r>
            <a:r>
              <a:rPr lang="ru-RU" b="1" dirty="0" smtClean="0"/>
              <a:t>)</a:t>
            </a:r>
            <a:r>
              <a:rPr lang="en-US" b="1" dirty="0" smtClean="0"/>
              <a:t>;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0" y="6611779"/>
            <a:ext cx="9144000" cy="246221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1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www.ufs-federation.com</a:t>
            </a:r>
            <a:endParaRPr lang="ru-RU" sz="1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58477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Волатильность на рынке акций</a:t>
            </a:r>
            <a:endParaRPr lang="ru-RU" sz="3200" dirty="0"/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1785918" y="2571744"/>
          <a:ext cx="5214974" cy="34290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71472" y="1142984"/>
            <a:ext cx="85725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92D050"/>
              </a:buClr>
              <a:buSzPct val="120000"/>
              <a:buFont typeface="Arial" pitchFamily="34" charset="0"/>
              <a:buChar char="•"/>
            </a:pPr>
            <a:r>
              <a:rPr lang="ru-RU" dirty="0" smtClean="0"/>
              <a:t> На </a:t>
            </a:r>
            <a:r>
              <a:rPr lang="ru-RU" dirty="0"/>
              <a:t>рынке акций самыми популярными опционами являются опционы на </a:t>
            </a:r>
            <a:r>
              <a:rPr lang="ru-RU" dirty="0" smtClean="0"/>
              <a:t>Индексы;</a:t>
            </a:r>
          </a:p>
          <a:p>
            <a:pPr>
              <a:buClr>
                <a:srgbClr val="92D050"/>
              </a:buClr>
              <a:buSzPct val="120000"/>
              <a:buFont typeface="Arial" pitchFamily="34" charset="0"/>
              <a:buChar char="•"/>
            </a:pPr>
            <a:r>
              <a:rPr lang="ru-RU" dirty="0"/>
              <a:t> </a:t>
            </a:r>
            <a:r>
              <a:rPr lang="ru-RU" dirty="0" smtClean="0"/>
              <a:t>Возможность хеджировать практически любой портфель акций;</a:t>
            </a:r>
          </a:p>
          <a:p>
            <a:pPr>
              <a:buClr>
                <a:srgbClr val="92D050"/>
              </a:buClr>
              <a:buSzPct val="120000"/>
              <a:buFont typeface="Arial" pitchFamily="34" charset="0"/>
              <a:buChar char="•"/>
            </a:pPr>
            <a:r>
              <a:rPr lang="ru-RU" dirty="0"/>
              <a:t> </a:t>
            </a:r>
            <a:r>
              <a:rPr lang="ru-RU" dirty="0" smtClean="0"/>
              <a:t>Наглядность волатильности рынка акций: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107721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Волатильность на рынке процентных ставок и долговом рынке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785786" y="1571612"/>
            <a:ext cx="73581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7030A0"/>
              </a:buClr>
              <a:buSzPct val="120000"/>
              <a:buFont typeface="Arial" pitchFamily="34" charset="0"/>
              <a:buChar char="•"/>
            </a:pPr>
            <a:r>
              <a:rPr lang="ru-RU" dirty="0" smtClean="0"/>
              <a:t> Облигации используют встроенные опционы (</a:t>
            </a:r>
            <a:r>
              <a:rPr lang="en-US" dirty="0"/>
              <a:t>c</a:t>
            </a:r>
            <a:r>
              <a:rPr lang="ru-RU" dirty="0" err="1"/>
              <a:t>al</a:t>
            </a:r>
            <a:r>
              <a:rPr lang="en-US" dirty="0"/>
              <a:t>la</a:t>
            </a:r>
            <a:r>
              <a:rPr lang="ru-RU" dirty="0" err="1" smtClean="0"/>
              <a:t>ble</a:t>
            </a:r>
            <a:r>
              <a:rPr lang="ru-RU" dirty="0" smtClean="0"/>
              <a:t> и </a:t>
            </a:r>
            <a:r>
              <a:rPr lang="en-US" dirty="0" err="1" smtClean="0"/>
              <a:t>putable</a:t>
            </a:r>
            <a:r>
              <a:rPr lang="ru-RU" dirty="0" smtClean="0"/>
              <a:t> </a:t>
            </a:r>
            <a:r>
              <a:rPr lang="en-US" dirty="0" smtClean="0"/>
              <a:t>bonds</a:t>
            </a:r>
            <a:r>
              <a:rPr lang="ru-RU" dirty="0" smtClean="0"/>
              <a:t>) – волатильность процентных ставок</a:t>
            </a:r>
            <a:r>
              <a:rPr lang="en-US" dirty="0" smtClean="0"/>
              <a:t>;</a:t>
            </a:r>
          </a:p>
          <a:p>
            <a:pPr>
              <a:buClr>
                <a:srgbClr val="7030A0"/>
              </a:buClr>
              <a:buSzPct val="120000"/>
              <a:buFont typeface="Arial" pitchFamily="34" charset="0"/>
              <a:buChar char="•"/>
            </a:pPr>
            <a:r>
              <a:rPr lang="ru-RU" dirty="0" smtClean="0"/>
              <a:t> Конвертируемы облигации -  волатильность рынка акций;</a:t>
            </a:r>
          </a:p>
          <a:p>
            <a:pPr>
              <a:buClr>
                <a:srgbClr val="7030A0"/>
              </a:buClr>
              <a:buSzPct val="120000"/>
              <a:buFont typeface="Arial" pitchFamily="34" charset="0"/>
              <a:buChar char="•"/>
            </a:pPr>
            <a:r>
              <a:rPr lang="ru-RU" dirty="0" smtClean="0"/>
              <a:t> </a:t>
            </a:r>
            <a:r>
              <a:rPr lang="ru-RU" dirty="0" err="1" smtClean="0"/>
              <a:t>Свопционы</a:t>
            </a:r>
            <a:r>
              <a:rPr lang="ru-RU" dirty="0" smtClean="0"/>
              <a:t> (опцион на право открытия свопа на процентные ставки) – различные сроки экспирации опционов на свопы различных сроков:</a:t>
            </a:r>
            <a:endParaRPr lang="ru-RU" dirty="0"/>
          </a:p>
        </p:txBody>
      </p:sp>
      <p:pic>
        <p:nvPicPr>
          <p:cNvPr id="2050" name="Picture 2" descr="D:\Мои документы\VolatilitySurfac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3299517"/>
            <a:ext cx="5684836" cy="310889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6611779"/>
            <a:ext cx="9144000" cy="246221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1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www.ufs-federation.com</a:t>
            </a:r>
            <a:endParaRPr lang="ru-RU" sz="1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107721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Опционы в облигациях обеспеченных ипотечными кредитами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928662" y="1714488"/>
            <a:ext cx="687540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chemeClr val="accent5"/>
              </a:buClr>
              <a:buFont typeface="Arial" pitchFamily="34" charset="0"/>
              <a:buChar char="•"/>
            </a:pPr>
            <a:r>
              <a:rPr lang="ru-RU" dirty="0" smtClean="0"/>
              <a:t> Два встроенных опциона:</a:t>
            </a:r>
          </a:p>
          <a:p>
            <a:pPr lvl="1">
              <a:buClr>
                <a:schemeClr val="accent5"/>
              </a:buClr>
              <a:buFont typeface="Arial" pitchFamily="34" charset="0"/>
              <a:buChar char="•"/>
            </a:pPr>
            <a:r>
              <a:rPr lang="ru-RU" dirty="0" smtClean="0"/>
              <a:t> опцион на досрочное погашение основной суммы долга;</a:t>
            </a:r>
          </a:p>
          <a:p>
            <a:pPr lvl="1">
              <a:buClr>
                <a:schemeClr val="accent5"/>
              </a:buClr>
              <a:buFont typeface="Arial" pitchFamily="34" charset="0"/>
              <a:buChar char="•"/>
            </a:pPr>
            <a:r>
              <a:rPr lang="ru-RU" dirty="0" smtClean="0"/>
              <a:t> продление исполнения обязательств в случае падения ставок.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0" y="6611779"/>
            <a:ext cx="9144000" cy="246221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1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www.ufs-federation.com</a:t>
            </a:r>
            <a:endParaRPr lang="ru-RU" sz="1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1000100" y="2786058"/>
          <a:ext cx="7072362" cy="30718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107721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Стратегия использования купонного дохода для покупки волатильности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0" y="6611779"/>
            <a:ext cx="9144000" cy="246221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1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www.ufs-federation.com</a:t>
            </a:r>
            <a:endParaRPr lang="ru-RU" sz="1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28596" y="1214422"/>
          <a:ext cx="8306194" cy="5202110"/>
        </p:xfrm>
        <a:graphic>
          <a:graphicData uri="http://schemas.openxmlformats.org/drawingml/2006/table">
            <a:tbl>
              <a:tblPr/>
              <a:tblGrid>
                <a:gridCol w="2942553"/>
                <a:gridCol w="1390573"/>
                <a:gridCol w="968435"/>
                <a:gridCol w="844278"/>
                <a:gridCol w="794614"/>
                <a:gridCol w="1365741"/>
              </a:tblGrid>
              <a:tr h="297240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>
                          <a:latin typeface="Arial Cyr"/>
                        </a:rPr>
                        <a:t>использование стратегии инвестирования купона</a:t>
                      </a:r>
                    </a:p>
                  </a:txBody>
                  <a:tcPr marL="12384" marR="12384" marT="123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DB4E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6320">
                <a:tc gridSpan="6"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latin typeface="Arial Cyr"/>
                        </a:rPr>
                        <a:t>* примерный расчет, цены опционов для различных страйков могут различаться от коньюктуры рынка, достижение страйков исполнения не гарантированно</a:t>
                      </a:r>
                    </a:p>
                  </a:txBody>
                  <a:tcPr marL="12384" marR="12384" marT="123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77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latin typeface="Arial Cyr"/>
                        </a:rPr>
                        <a:t>размер портфеля</a:t>
                      </a:r>
                    </a:p>
                  </a:txBody>
                  <a:tcPr marL="12384" marR="12384" marT="123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>
                          <a:latin typeface="Arial Cyr"/>
                        </a:rPr>
                        <a:t> $    5 000 000,00 </a:t>
                      </a:r>
                    </a:p>
                  </a:txBody>
                  <a:tcPr marL="12384" marR="12384" marT="123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300" b="0" i="0" u="none" strike="noStrike">
                        <a:latin typeface="Arial Cyr"/>
                      </a:endParaRPr>
                    </a:p>
                  </a:txBody>
                  <a:tcPr marL="12384" marR="12384" marT="123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300" b="0" i="0" u="none" strike="noStrike">
                        <a:latin typeface="Arial Cyr"/>
                      </a:endParaRPr>
                    </a:p>
                  </a:txBody>
                  <a:tcPr marL="12384" marR="12384" marT="123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300" b="0" i="0" u="none" strike="noStrike">
                        <a:latin typeface="Arial Cyr"/>
                      </a:endParaRPr>
                    </a:p>
                  </a:txBody>
                  <a:tcPr marL="12384" marR="12384" marT="123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300" b="0" i="0" u="none" strike="noStrike">
                        <a:latin typeface="Arial Cyr"/>
                      </a:endParaRPr>
                    </a:p>
                  </a:txBody>
                  <a:tcPr marL="12384" marR="12384" marT="123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00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Arial Cyr"/>
                        </a:rPr>
                        <a:t>часть инвестируемая в облигации</a:t>
                      </a:r>
                    </a:p>
                  </a:txBody>
                  <a:tcPr marL="12384" marR="12384" marT="123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latin typeface="Arial Cyr"/>
                        </a:rPr>
                        <a:t> $    4 464 285,71 </a:t>
                      </a:r>
                    </a:p>
                  </a:txBody>
                  <a:tcPr marL="12384" marR="12384" marT="123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300" b="0" i="0" u="none" strike="noStrike">
                        <a:latin typeface="Arial Cyr"/>
                      </a:endParaRPr>
                    </a:p>
                  </a:txBody>
                  <a:tcPr marL="12384" marR="12384" marT="123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300" b="0" i="0" u="none" strike="noStrike">
                        <a:latin typeface="Arial Cyr"/>
                      </a:endParaRPr>
                    </a:p>
                  </a:txBody>
                  <a:tcPr marL="12384" marR="12384" marT="123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300" b="0" i="0" u="none" strike="noStrike">
                        <a:latin typeface="Arial Cyr"/>
                      </a:endParaRPr>
                    </a:p>
                  </a:txBody>
                  <a:tcPr marL="12384" marR="12384" marT="123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300" b="0" i="0" u="none" strike="noStrike">
                        <a:latin typeface="Arial Cyr"/>
                      </a:endParaRPr>
                    </a:p>
                  </a:txBody>
                  <a:tcPr marL="12384" marR="12384" marT="123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00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Arial Cyr"/>
                        </a:rPr>
                        <a:t>название облигации</a:t>
                      </a:r>
                    </a:p>
                  </a:txBody>
                  <a:tcPr marL="12384" marR="12384" marT="123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Arial Cyr"/>
                        </a:rPr>
                        <a:t>ЛенСпецСМУ</a:t>
                      </a:r>
                    </a:p>
                  </a:txBody>
                  <a:tcPr marL="12384" marR="12384" marT="123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300" b="0" i="0" u="none" strike="noStrike">
                        <a:latin typeface="Arial Cyr"/>
                      </a:endParaRPr>
                    </a:p>
                  </a:txBody>
                  <a:tcPr marL="12384" marR="12384" marT="123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300" b="0" i="0" u="none" strike="noStrike">
                        <a:latin typeface="Arial Cyr"/>
                      </a:endParaRPr>
                    </a:p>
                  </a:txBody>
                  <a:tcPr marL="12384" marR="12384" marT="123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300" b="0" i="0" u="none" strike="noStrike">
                        <a:latin typeface="Arial Cyr"/>
                      </a:endParaRPr>
                    </a:p>
                  </a:txBody>
                  <a:tcPr marL="12384" marR="12384" marT="123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300" b="0" i="0" u="none" strike="noStrike">
                        <a:latin typeface="Arial Cyr"/>
                      </a:endParaRPr>
                    </a:p>
                  </a:txBody>
                  <a:tcPr marL="12384" marR="12384" marT="123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00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Arial Cyr"/>
                        </a:rPr>
                        <a:t>купон по облигации</a:t>
                      </a:r>
                    </a:p>
                  </a:txBody>
                  <a:tcPr marL="12384" marR="12384" marT="123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Arial Cyr"/>
                        </a:rPr>
                        <a:t>12%</a:t>
                      </a:r>
                    </a:p>
                  </a:txBody>
                  <a:tcPr marL="12384" marR="12384" marT="123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300" b="0" i="0" u="none" strike="noStrike">
                        <a:latin typeface="Arial Cyr"/>
                      </a:endParaRPr>
                    </a:p>
                  </a:txBody>
                  <a:tcPr marL="12384" marR="12384" marT="123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300" b="0" i="0" u="none" strike="noStrike">
                        <a:latin typeface="Arial Cyr"/>
                      </a:endParaRPr>
                    </a:p>
                  </a:txBody>
                  <a:tcPr marL="12384" marR="12384" marT="123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300" b="0" i="0" u="none" strike="noStrike">
                        <a:latin typeface="Arial Cyr"/>
                      </a:endParaRPr>
                    </a:p>
                  </a:txBody>
                  <a:tcPr marL="12384" marR="12384" marT="123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300" b="0" i="0" u="none" strike="noStrike">
                        <a:latin typeface="Arial Cyr"/>
                      </a:endParaRPr>
                    </a:p>
                  </a:txBody>
                  <a:tcPr marL="12384" marR="12384" marT="123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00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Arial Cyr"/>
                        </a:rPr>
                        <a:t>выплаты по купону</a:t>
                      </a:r>
                    </a:p>
                  </a:txBody>
                  <a:tcPr marL="12384" marR="12384" marT="123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latin typeface="Arial Cyr"/>
                        </a:rPr>
                        <a:t> $       535 714,29 </a:t>
                      </a:r>
                    </a:p>
                  </a:txBody>
                  <a:tcPr marL="12384" marR="12384" marT="123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latin typeface="Arial Cyr"/>
                        </a:rPr>
                        <a:t>* сумма инвестируемая в опционы</a:t>
                      </a:r>
                    </a:p>
                  </a:txBody>
                  <a:tcPr marL="12384" marR="12384" marT="123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12384" marR="12384" marT="123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</a:tr>
              <a:tr h="2200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solidFill>
                            <a:srgbClr val="FFFFFF"/>
                          </a:solidFill>
                          <a:latin typeface="Arial Cyr"/>
                        </a:rPr>
                        <a:t>итого в конце года</a:t>
                      </a:r>
                    </a:p>
                  </a:txBody>
                  <a:tcPr marL="12384" marR="12384" marT="123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>
                          <a:solidFill>
                            <a:srgbClr val="FFFFFF"/>
                          </a:solidFill>
                          <a:latin typeface="Arial Cyr"/>
                        </a:rPr>
                        <a:t> $    5 000 000,00 </a:t>
                      </a:r>
                    </a:p>
                  </a:txBody>
                  <a:tcPr marL="12384" marR="12384" marT="123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F7F7F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latin typeface="Arial Cyr"/>
                        </a:rPr>
                        <a:t>*гарантированная купонным доходом сумма в конце года</a:t>
                      </a:r>
                    </a:p>
                  </a:txBody>
                  <a:tcPr marL="12384" marR="12384" marT="123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0040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latin typeface="Arial Cyr"/>
                        </a:rPr>
                        <a:t>Покупка опционов ПУТ и КОЛ на UST10 12/10</a:t>
                      </a:r>
                    </a:p>
                  </a:txBody>
                  <a:tcPr marL="12384" marR="12384" marT="123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008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>
                          <a:latin typeface="Arial Cyr"/>
                        </a:rPr>
                        <a:t>покупка опциона ПУТ</a:t>
                      </a:r>
                    </a:p>
                  </a:txBody>
                  <a:tcPr marL="12384" marR="12384" marT="123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12384" marR="12384" marT="12384" marB="0" anchor="b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DB4E3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>
                          <a:latin typeface="Arial Cyr"/>
                        </a:rPr>
                        <a:t>покупка опциона КОЛ</a:t>
                      </a:r>
                    </a:p>
                  </a:txBody>
                  <a:tcPr marL="12384" marR="12384" marT="1238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DB4E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12384" marR="12384" marT="123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DB4E3"/>
                    </a:solidFill>
                  </a:tcPr>
                </a:tc>
              </a:tr>
              <a:tr h="2200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Arial Cyr"/>
                        </a:rPr>
                        <a:t>страйки</a:t>
                      </a:r>
                    </a:p>
                  </a:txBody>
                  <a:tcPr marL="12384" marR="12384" marT="123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latin typeface="Arial Cyr"/>
                        </a:rPr>
                        <a:t> </a:t>
                      </a:r>
                      <a:r>
                        <a:rPr lang="ru-RU" sz="1300" b="0" i="0" u="none" strike="noStrike" dirty="0" smtClean="0">
                          <a:latin typeface="Arial Cyr"/>
                        </a:rPr>
                        <a:t>%             </a:t>
                      </a:r>
                      <a:r>
                        <a:rPr lang="ru-RU" sz="1300" b="0" i="0" u="none" strike="noStrike" dirty="0">
                          <a:latin typeface="Arial Cyr"/>
                        </a:rPr>
                        <a:t>121,50 </a:t>
                      </a:r>
                    </a:p>
                  </a:txBody>
                  <a:tcPr marL="12384" marR="12384" marT="12384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Arial Cyr"/>
                        </a:rPr>
                        <a:t>страйки</a:t>
                      </a:r>
                    </a:p>
                  </a:txBody>
                  <a:tcPr marL="12384" marR="12384" marT="1238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5A5A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 dirty="0">
                          <a:latin typeface="Arial Cyr"/>
                        </a:rPr>
                        <a:t> </a:t>
                      </a:r>
                      <a:r>
                        <a:rPr lang="ru-RU" sz="1300" b="0" i="0" u="none" strike="noStrike" dirty="0" smtClean="0">
                          <a:latin typeface="Arial Cyr"/>
                        </a:rPr>
                        <a:t>%            </a:t>
                      </a:r>
                      <a:r>
                        <a:rPr lang="ru-RU" sz="1300" b="0" i="0" u="none" strike="noStrike" dirty="0">
                          <a:latin typeface="Arial Cyr"/>
                        </a:rPr>
                        <a:t>121,50 </a:t>
                      </a:r>
                    </a:p>
                  </a:txBody>
                  <a:tcPr marL="12384" marR="12384" marT="123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</a:tr>
              <a:tr h="2200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Arial Cyr"/>
                        </a:rPr>
                        <a:t>цена одного опциона</a:t>
                      </a:r>
                    </a:p>
                  </a:txBody>
                  <a:tcPr marL="12384" marR="12384" marT="123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latin typeface="Arial Cyr"/>
                        </a:rPr>
                        <a:t> $                </a:t>
                      </a:r>
                      <a:r>
                        <a:rPr lang="ru-RU" sz="1300" b="0" i="0" u="none" strike="noStrike" dirty="0" smtClean="0">
                          <a:latin typeface="Arial Cyr"/>
                        </a:rPr>
                        <a:t>2,15 </a:t>
                      </a:r>
                      <a:endParaRPr lang="ru-RU" sz="1300" b="0" i="0" u="none" strike="noStrike" dirty="0">
                        <a:latin typeface="Arial Cyr"/>
                      </a:endParaRPr>
                    </a:p>
                  </a:txBody>
                  <a:tcPr marL="12384" marR="12384" marT="12384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Arial Cyr"/>
                        </a:rPr>
                        <a:t>цена одного опциона</a:t>
                      </a:r>
                    </a:p>
                  </a:txBody>
                  <a:tcPr marL="12384" marR="12384" marT="1238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5A5A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 dirty="0">
                          <a:latin typeface="Arial Cyr"/>
                        </a:rPr>
                        <a:t> $                </a:t>
                      </a:r>
                      <a:r>
                        <a:rPr lang="ru-RU" sz="1300" b="0" i="0" u="none" strike="noStrike" dirty="0" smtClean="0">
                          <a:latin typeface="Arial Cyr"/>
                        </a:rPr>
                        <a:t>2,15 </a:t>
                      </a:r>
                      <a:endParaRPr lang="ru-RU" sz="1300" b="0" i="0" u="none" strike="noStrike" dirty="0">
                        <a:latin typeface="Arial Cyr"/>
                      </a:endParaRPr>
                    </a:p>
                  </a:txBody>
                  <a:tcPr marL="12384" marR="12384" marT="123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</a:tr>
              <a:tr h="2200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Arial Cyr"/>
                        </a:rPr>
                        <a:t>количество ПУТов</a:t>
                      </a:r>
                    </a:p>
                  </a:txBody>
                  <a:tcPr marL="12384" marR="12384" marT="123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300" b="0" i="0" u="none" strike="noStrike">
                          <a:latin typeface="Arial Cyr"/>
                        </a:rPr>
                        <a:t>130 000</a:t>
                      </a:r>
                    </a:p>
                  </a:txBody>
                  <a:tcPr marL="12384" marR="12384" marT="12384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Arial Cyr"/>
                        </a:rPr>
                        <a:t>количество КОЛов</a:t>
                      </a:r>
                    </a:p>
                  </a:txBody>
                  <a:tcPr marL="12384" marR="12384" marT="1238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5A5A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latin typeface="Arial Cyr"/>
                        </a:rPr>
                        <a:t>130 000</a:t>
                      </a:r>
                    </a:p>
                  </a:txBody>
                  <a:tcPr marL="12384" marR="12384" marT="123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</a:tr>
              <a:tr h="2200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solidFill>
                            <a:srgbClr val="FFFFFF"/>
                          </a:solidFill>
                          <a:latin typeface="Arial Cyr"/>
                        </a:rPr>
                        <a:t>итого</a:t>
                      </a:r>
                    </a:p>
                  </a:txBody>
                  <a:tcPr marL="12384" marR="12384" marT="123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 dirty="0">
                          <a:solidFill>
                            <a:srgbClr val="FFFFFF"/>
                          </a:solidFill>
                          <a:latin typeface="Arial Cyr"/>
                        </a:rPr>
                        <a:t> $       275 600,00 </a:t>
                      </a:r>
                    </a:p>
                  </a:txBody>
                  <a:tcPr marL="12384" marR="12384" marT="12384" marB="0" anchor="b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F7F7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solidFill>
                            <a:srgbClr val="FFFFFF"/>
                          </a:solidFill>
                          <a:latin typeface="Arial Cyr"/>
                        </a:rPr>
                        <a:t>итого</a:t>
                      </a:r>
                    </a:p>
                  </a:txBody>
                  <a:tcPr marL="12384" marR="12384" marT="1238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F7F7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>
                          <a:solidFill>
                            <a:srgbClr val="FFFFFF"/>
                          </a:solidFill>
                          <a:latin typeface="Arial Cyr"/>
                        </a:rPr>
                        <a:t> $      260 000,00 </a:t>
                      </a:r>
                    </a:p>
                  </a:txBody>
                  <a:tcPr marL="12384" marR="12384" marT="123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F7F7F"/>
                    </a:solidFill>
                  </a:tcPr>
                </a:tc>
              </a:tr>
              <a:tr h="2200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solidFill>
                            <a:srgbClr val="FFFFFF"/>
                          </a:solidFill>
                          <a:latin typeface="Arial Cyr"/>
                        </a:rPr>
                        <a:t>итого за оба пула опционов</a:t>
                      </a:r>
                    </a:p>
                  </a:txBody>
                  <a:tcPr marL="12384" marR="12384" marT="123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>
                          <a:solidFill>
                            <a:srgbClr val="FFFFFF"/>
                          </a:solidFill>
                          <a:latin typeface="Arial Cyr"/>
                        </a:rPr>
                        <a:t> $       535 600,00 </a:t>
                      </a:r>
                    </a:p>
                  </a:txBody>
                  <a:tcPr marL="12384" marR="12384" marT="12384" marB="0" anchor="b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300" b="0" i="0" u="none" strike="noStrike">
                        <a:latin typeface="Arial Cyr"/>
                      </a:endParaRPr>
                    </a:p>
                  </a:txBody>
                  <a:tcPr marL="12384" marR="12384" marT="1238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300" b="0" i="0" u="none" strike="noStrike">
                        <a:latin typeface="Arial Cyr"/>
                      </a:endParaRPr>
                    </a:p>
                  </a:txBody>
                  <a:tcPr marL="12384" marR="12384" marT="123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300" b="0" i="0" u="none" strike="noStrike">
                        <a:latin typeface="Arial Cyr"/>
                      </a:endParaRPr>
                    </a:p>
                  </a:txBody>
                  <a:tcPr marL="12384" marR="12384" marT="123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300" b="0" i="0" u="none" strike="noStrike">
                        <a:latin typeface="Arial Cyr"/>
                      </a:endParaRPr>
                    </a:p>
                  </a:txBody>
                  <a:tcPr marL="12384" marR="12384" marT="123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00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Arial Cyr"/>
                        </a:rPr>
                        <a:t>уровень исполнения опционов</a:t>
                      </a:r>
                    </a:p>
                  </a:txBody>
                  <a:tcPr marL="12384" marR="12384" marT="123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latin typeface="Arial Cyr"/>
                        </a:rPr>
                        <a:t> </a:t>
                      </a:r>
                      <a:r>
                        <a:rPr lang="ru-RU" sz="1300" b="0" i="0" u="none" strike="noStrike" dirty="0" smtClean="0">
                          <a:latin typeface="Arial Cyr"/>
                        </a:rPr>
                        <a:t>%             </a:t>
                      </a:r>
                      <a:r>
                        <a:rPr lang="ru-RU" sz="1300" b="0" i="0" u="none" strike="noStrike" dirty="0">
                          <a:latin typeface="Arial Cyr"/>
                        </a:rPr>
                        <a:t>113,00 </a:t>
                      </a:r>
                    </a:p>
                  </a:txBody>
                  <a:tcPr marL="12384" marR="12384" marT="12384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Arial Cyr"/>
                        </a:rPr>
                        <a:t>уровень исполнения опционов</a:t>
                      </a:r>
                    </a:p>
                  </a:txBody>
                  <a:tcPr marL="12384" marR="12384" marT="1238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5A5A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>
                          <a:latin typeface="Arial Cyr"/>
                        </a:rPr>
                        <a:t> </a:t>
                      </a:r>
                      <a:r>
                        <a:rPr lang="ru-RU" sz="1300" b="0" i="0" u="none" strike="noStrike" smtClean="0">
                          <a:latin typeface="Arial Cyr"/>
                        </a:rPr>
                        <a:t>%            </a:t>
                      </a:r>
                      <a:r>
                        <a:rPr lang="ru-RU" sz="1300" b="0" i="0" u="none" strike="noStrike">
                          <a:latin typeface="Arial Cyr"/>
                        </a:rPr>
                        <a:t>129,00 </a:t>
                      </a:r>
                    </a:p>
                  </a:txBody>
                  <a:tcPr marL="12384" marR="12384" marT="123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</a:tr>
              <a:tr h="2200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Arial Cyr"/>
                        </a:rPr>
                        <a:t>заработок от одного опциона</a:t>
                      </a:r>
                    </a:p>
                  </a:txBody>
                  <a:tcPr marL="12384" marR="12384" marT="123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latin typeface="Arial Cyr"/>
                        </a:rPr>
                        <a:t> $                8,50 </a:t>
                      </a:r>
                    </a:p>
                  </a:txBody>
                  <a:tcPr marL="12384" marR="12384" marT="12384" marB="0" anchor="b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Arial Cyr"/>
                        </a:rPr>
                        <a:t>заработок от одного опциона</a:t>
                      </a:r>
                    </a:p>
                  </a:txBody>
                  <a:tcPr marL="12384" marR="12384" marT="1238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5A5A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latin typeface="Arial Cyr"/>
                        </a:rPr>
                        <a:t> $                7,50 </a:t>
                      </a:r>
                    </a:p>
                  </a:txBody>
                  <a:tcPr marL="12384" marR="12384" marT="123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</a:tr>
              <a:tr h="2200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solidFill>
                            <a:srgbClr val="FFFFFF"/>
                          </a:solidFill>
                          <a:latin typeface="Arial Cyr"/>
                        </a:rPr>
                        <a:t>итого</a:t>
                      </a:r>
                    </a:p>
                  </a:txBody>
                  <a:tcPr marL="12384" marR="12384" marT="123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>
                          <a:solidFill>
                            <a:srgbClr val="FFFFFF"/>
                          </a:solidFill>
                          <a:latin typeface="Arial Cyr"/>
                        </a:rPr>
                        <a:t> $    1 105 000,00 </a:t>
                      </a:r>
                    </a:p>
                  </a:txBody>
                  <a:tcPr marL="12384" marR="12384" marT="12384" marB="0" anchor="b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F7F7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solidFill>
                            <a:srgbClr val="FFFFFF"/>
                          </a:solidFill>
                          <a:latin typeface="Arial Cyr"/>
                        </a:rPr>
                        <a:t>итого</a:t>
                      </a:r>
                    </a:p>
                  </a:txBody>
                  <a:tcPr marL="12384" marR="12384" marT="1238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F7F7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>
                          <a:solidFill>
                            <a:srgbClr val="FFFFFF"/>
                          </a:solidFill>
                          <a:latin typeface="Arial Cyr"/>
                        </a:rPr>
                        <a:t> $      975 000,00 </a:t>
                      </a:r>
                    </a:p>
                  </a:txBody>
                  <a:tcPr marL="12384" marR="12384" marT="123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F7F7F"/>
                    </a:solidFill>
                  </a:tcPr>
                </a:tc>
              </a:tr>
              <a:tr h="260085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latin typeface="Arial Cyr"/>
                        </a:rPr>
                        <a:t>результат по итогам года</a:t>
                      </a:r>
                    </a:p>
                  </a:txBody>
                  <a:tcPr marL="12384" marR="12384" marT="123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DB4E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12384" marR="12384" marT="123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DB4E3"/>
                    </a:solidFill>
                  </a:tcPr>
                </a:tc>
              </a:tr>
              <a:tr h="220040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solidFill>
                            <a:srgbClr val="FFFFFF"/>
                          </a:solidFill>
                          <a:latin typeface="Arial Cyr"/>
                        </a:rPr>
                        <a:t>суммарный заработок от 2х пулов опционов</a:t>
                      </a:r>
                    </a:p>
                  </a:txBody>
                  <a:tcPr marL="12384" marR="12384" marT="123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F7F7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>
                          <a:solidFill>
                            <a:srgbClr val="FFFFFF"/>
                          </a:solidFill>
                          <a:latin typeface="Arial Cyr"/>
                        </a:rPr>
                        <a:t> $   2 080 000,00 </a:t>
                      </a:r>
                    </a:p>
                  </a:txBody>
                  <a:tcPr marL="12384" marR="12384" marT="123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F7F7F"/>
                    </a:solidFill>
                  </a:tcPr>
                </a:tc>
              </a:tr>
              <a:tr h="220040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Arial Cyr"/>
                        </a:rPr>
                        <a:t>срок инвестирования (в месяцах)</a:t>
                      </a:r>
                    </a:p>
                  </a:txBody>
                  <a:tcPr marL="12384" marR="12384" marT="123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5A5A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Arial Cyr"/>
                        </a:rPr>
                        <a:t>12</a:t>
                      </a:r>
                    </a:p>
                  </a:txBody>
                  <a:tcPr marL="12384" marR="12384" marT="123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</a:tr>
              <a:tr h="220040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solidFill>
                            <a:srgbClr val="FFFF00"/>
                          </a:solidFill>
                          <a:latin typeface="Arial Cyr"/>
                        </a:rPr>
                        <a:t>доходность стратегии</a:t>
                      </a:r>
                    </a:p>
                  </a:txBody>
                  <a:tcPr marL="12384" marR="12384" marT="123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F7F7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rgbClr val="FFFF00"/>
                          </a:solidFill>
                          <a:latin typeface="Arial Cyr"/>
                        </a:rPr>
                        <a:t>41,60%</a:t>
                      </a:r>
                    </a:p>
                  </a:txBody>
                  <a:tcPr marL="12384" marR="12384" marT="123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F7F7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46331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>
            <a:spAutoFit/>
          </a:bodyPr>
          <a:lstStyle/>
          <a:p>
            <a:pPr>
              <a:defRPr/>
            </a:pPr>
            <a:r>
              <a:rPr lang="ru-RU" sz="360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ИНВЕСТИЦИОННАЯ КОМПАНИЯ </a:t>
            </a:r>
            <a:r>
              <a:rPr lang="en-US" sz="3600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UFS</a:t>
            </a:r>
            <a:endParaRPr lang="ru-RU" sz="36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2571744"/>
            <a:ext cx="6858048" cy="3357586"/>
          </a:xfrm>
        </p:spPr>
        <p:txBody>
          <a:bodyPr numCol="2">
            <a:normAutofit/>
          </a:bodyPr>
          <a:lstStyle/>
          <a:p>
            <a:r>
              <a:rPr lang="ru-RU" sz="1400" b="1" dirty="0" smtClean="0"/>
              <a:t>Департамент торговли и продаж</a:t>
            </a:r>
          </a:p>
          <a:p>
            <a:pPr lvl="1"/>
            <a:r>
              <a:rPr lang="ru-RU" sz="1200" dirty="0" smtClean="0"/>
              <a:t>Тел. +7 (495) 737 93 03</a:t>
            </a:r>
          </a:p>
          <a:p>
            <a:r>
              <a:rPr lang="ru-RU" sz="1400" b="1" dirty="0" smtClean="0"/>
              <a:t>Департамент корпоративного финансирования </a:t>
            </a:r>
          </a:p>
          <a:p>
            <a:pPr lvl="1"/>
            <a:r>
              <a:rPr lang="ru-RU" sz="1200" dirty="0" smtClean="0"/>
              <a:t>Тел. +7 (495) 737 93 65</a:t>
            </a:r>
          </a:p>
          <a:p>
            <a:r>
              <a:rPr lang="ru-RU" sz="1400" b="1" dirty="0" smtClean="0"/>
              <a:t>Блок по работе с эмитентами</a:t>
            </a:r>
          </a:p>
          <a:p>
            <a:pPr lvl="1"/>
            <a:r>
              <a:rPr lang="ru-RU" sz="1200" dirty="0" smtClean="0"/>
              <a:t>Тел. +7 (495) 737 93 35</a:t>
            </a:r>
          </a:p>
          <a:p>
            <a:r>
              <a:rPr lang="ru-RU" sz="1400" b="1" dirty="0" smtClean="0"/>
              <a:t>Блок структурирования сделок</a:t>
            </a:r>
          </a:p>
          <a:p>
            <a:pPr lvl="1"/>
            <a:r>
              <a:rPr lang="ru-RU" sz="1200" dirty="0" smtClean="0"/>
              <a:t>Тел. +7 (495) 737 93 78</a:t>
            </a:r>
          </a:p>
          <a:p>
            <a:r>
              <a:rPr lang="ru-RU" sz="1400" b="1" dirty="0" smtClean="0"/>
              <a:t>Аналитический департамент</a:t>
            </a:r>
          </a:p>
          <a:p>
            <a:pPr lvl="1"/>
            <a:r>
              <a:rPr lang="ru-RU" sz="1200" dirty="0" smtClean="0"/>
              <a:t>Тел. +7 (495) 737 93 44</a:t>
            </a:r>
          </a:p>
          <a:p>
            <a:r>
              <a:rPr lang="ru-RU" sz="1400" b="1" dirty="0" smtClean="0"/>
              <a:t>Департамент рекламы и маркетинга</a:t>
            </a:r>
          </a:p>
          <a:p>
            <a:pPr lvl="1"/>
            <a:r>
              <a:rPr lang="ru-RU" sz="1200" dirty="0" smtClean="0"/>
              <a:t>Тел. +7 (495) 737 93 59</a:t>
            </a:r>
          </a:p>
          <a:p>
            <a:r>
              <a:rPr lang="ru-RU" sz="1400" b="1" dirty="0" smtClean="0"/>
              <a:t>Департамент по подготовке и сопровождению сделок</a:t>
            </a:r>
          </a:p>
          <a:p>
            <a:pPr lvl="1"/>
            <a:r>
              <a:rPr lang="ru-RU" sz="1200" dirty="0" smtClean="0"/>
              <a:t>Тел. +7 (495) 737 93 91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6211669"/>
            <a:ext cx="9144000" cy="646331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 Москва, </a:t>
            </a:r>
            <a:r>
              <a:rPr lang="ru-RU" dirty="0" err="1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Балакиревский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переулок д. </a:t>
            </a:r>
            <a:r>
              <a:rPr lang="ru-RU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</a:t>
            </a:r>
          </a:p>
          <a:p>
            <a:pPr algn="ctr">
              <a:defRPr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www.ufs-federation.com</a:t>
            </a:r>
            <a:endParaRPr lang="ru-RU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5062" y="1142984"/>
            <a:ext cx="5311582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СПАСИБО ЗА ВНИМАНИЕ!</a:t>
            </a:r>
            <a:endParaRPr lang="ru-RU" sz="3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2143116"/>
            <a:ext cx="914400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1094</TotalTime>
  <Words>674</Words>
  <Application>Microsoft Office PowerPoint</Application>
  <PresentationFormat>Экран (4:3)</PresentationFormat>
  <Paragraphs>126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ИНВЕСТИЦИОННАЯ КОМПАНИЯ UFS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</cp:lastModifiedBy>
  <cp:revision>106</cp:revision>
  <dcterms:created xsi:type="dcterms:W3CDTF">2010-06-29T14:38:14Z</dcterms:created>
  <dcterms:modified xsi:type="dcterms:W3CDTF">2010-07-01T06:32:30Z</dcterms:modified>
</cp:coreProperties>
</file>